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72" r:id="rId4"/>
    <p:sldId id="259" r:id="rId5"/>
    <p:sldId id="278" r:id="rId6"/>
    <p:sldId id="286" r:id="rId7"/>
    <p:sldId id="284" r:id="rId8"/>
    <p:sldId id="276" r:id="rId9"/>
    <p:sldId id="277" r:id="rId10"/>
    <p:sldId id="280" r:id="rId11"/>
    <p:sldId id="265" r:id="rId12"/>
    <p:sldId id="281" r:id="rId13"/>
    <p:sldId id="263" r:id="rId14"/>
    <p:sldId id="266" r:id="rId15"/>
    <p:sldId id="282" r:id="rId16"/>
    <p:sldId id="283" r:id="rId17"/>
  </p:sldIdLst>
  <p:sldSz cx="12192000" cy="6858000"/>
  <p:notesSz cx="6877050" cy="100012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ien Baete" userId="13dbffa7517f35ba" providerId="LiveId" clId="{B78C146C-C9B1-45F1-98D9-D5B34B97211B}"/>
    <pc:docChg chg="undo custSel addSld modSld">
      <pc:chgData name="Evelien Baete" userId="13dbffa7517f35ba" providerId="LiveId" clId="{B78C146C-C9B1-45F1-98D9-D5B34B97211B}" dt="2021-09-11T08:21:27.900" v="1543" actId="113"/>
      <pc:docMkLst>
        <pc:docMk/>
      </pc:docMkLst>
      <pc:sldChg chg="modSp mod">
        <pc:chgData name="Evelien Baete" userId="13dbffa7517f35ba" providerId="LiveId" clId="{B78C146C-C9B1-45F1-98D9-D5B34B97211B}" dt="2021-09-11T07:31:43.180" v="231" actId="20577"/>
        <pc:sldMkLst>
          <pc:docMk/>
          <pc:sldMk cId="1249747659" sldId="256"/>
        </pc:sldMkLst>
        <pc:spChg chg="mod">
          <ac:chgData name="Evelien Baete" userId="13dbffa7517f35ba" providerId="LiveId" clId="{B78C146C-C9B1-45F1-98D9-D5B34B97211B}" dt="2021-09-11T07:31:43.180" v="231" actId="20577"/>
          <ac:spMkLst>
            <pc:docMk/>
            <pc:sldMk cId="1249747659" sldId="256"/>
            <ac:spMk id="3" creationId="{4C27F704-C115-42BC-A0F5-3AD731BCBDFD}"/>
          </ac:spMkLst>
        </pc:spChg>
      </pc:sldChg>
      <pc:sldChg chg="modSp mod">
        <pc:chgData name="Evelien Baete" userId="13dbffa7517f35ba" providerId="LiveId" clId="{B78C146C-C9B1-45F1-98D9-D5B34B97211B}" dt="2021-09-11T07:36:00.599" v="368" actId="115"/>
        <pc:sldMkLst>
          <pc:docMk/>
          <pc:sldMk cId="1856659850" sldId="259"/>
        </pc:sldMkLst>
        <pc:spChg chg="mod">
          <ac:chgData name="Evelien Baete" userId="13dbffa7517f35ba" providerId="LiveId" clId="{B78C146C-C9B1-45F1-98D9-D5B34B97211B}" dt="2021-09-11T07:36:00.599" v="368" actId="115"/>
          <ac:spMkLst>
            <pc:docMk/>
            <pc:sldMk cId="1856659850" sldId="259"/>
            <ac:spMk id="9" creationId="{D305B376-282A-4532-AA3C-364A08C18F2A}"/>
          </ac:spMkLst>
        </pc:spChg>
      </pc:sldChg>
      <pc:sldChg chg="modSp mod">
        <pc:chgData name="Evelien Baete" userId="13dbffa7517f35ba" providerId="LiveId" clId="{B78C146C-C9B1-45F1-98D9-D5B34B97211B}" dt="2021-09-11T07:50:43.524" v="1204" actId="20577"/>
        <pc:sldMkLst>
          <pc:docMk/>
          <pc:sldMk cId="181044407" sldId="263"/>
        </pc:sldMkLst>
        <pc:spChg chg="mod">
          <ac:chgData name="Evelien Baete" userId="13dbffa7517f35ba" providerId="LiveId" clId="{B78C146C-C9B1-45F1-98D9-D5B34B97211B}" dt="2021-09-11T07:50:43.524" v="1204" actId="20577"/>
          <ac:spMkLst>
            <pc:docMk/>
            <pc:sldMk cId="181044407" sldId="263"/>
            <ac:spMk id="3" creationId="{2706134A-1606-42AD-84CD-AE1B5392DE5D}"/>
          </ac:spMkLst>
        </pc:spChg>
      </pc:sldChg>
      <pc:sldChg chg="modSp mod">
        <pc:chgData name="Evelien Baete" userId="13dbffa7517f35ba" providerId="LiveId" clId="{B78C146C-C9B1-45F1-98D9-D5B34B97211B}" dt="2021-09-11T07:48:07.323" v="1060" actId="20577"/>
        <pc:sldMkLst>
          <pc:docMk/>
          <pc:sldMk cId="1364026446" sldId="265"/>
        </pc:sldMkLst>
        <pc:spChg chg="mod">
          <ac:chgData name="Evelien Baete" userId="13dbffa7517f35ba" providerId="LiveId" clId="{B78C146C-C9B1-45F1-98D9-D5B34B97211B}" dt="2021-09-11T07:48:07.323" v="1060" actId="20577"/>
          <ac:spMkLst>
            <pc:docMk/>
            <pc:sldMk cId="1364026446" sldId="265"/>
            <ac:spMk id="3" creationId="{D4B564F4-C291-43D6-82F1-9DDD8FEA487A}"/>
          </ac:spMkLst>
        </pc:spChg>
      </pc:sldChg>
      <pc:sldChg chg="addSp delSp modSp mod">
        <pc:chgData name="Evelien Baete" userId="13dbffa7517f35ba" providerId="LiveId" clId="{B78C146C-C9B1-45F1-98D9-D5B34B97211B}" dt="2021-09-11T08:01:31.510" v="1337" actId="20577"/>
        <pc:sldMkLst>
          <pc:docMk/>
          <pc:sldMk cId="3913344722" sldId="272"/>
        </pc:sldMkLst>
        <pc:spChg chg="mod">
          <ac:chgData name="Evelien Baete" userId="13dbffa7517f35ba" providerId="LiveId" clId="{B78C146C-C9B1-45F1-98D9-D5B34B97211B}" dt="2021-09-11T08:01:23.907" v="1336" actId="26606"/>
          <ac:spMkLst>
            <pc:docMk/>
            <pc:sldMk cId="3913344722" sldId="272"/>
            <ac:spMk id="2" creationId="{1155EE57-57E3-4F2D-8EBA-118817A158C8}"/>
          </ac:spMkLst>
        </pc:spChg>
        <pc:spChg chg="mod ord">
          <ac:chgData name="Evelien Baete" userId="13dbffa7517f35ba" providerId="LiveId" clId="{B78C146C-C9B1-45F1-98D9-D5B34B97211B}" dt="2021-09-11T08:01:31.510" v="1337" actId="20577"/>
          <ac:spMkLst>
            <pc:docMk/>
            <pc:sldMk cId="3913344722" sldId="272"/>
            <ac:spMk id="3" creationId="{8E6AEEC1-DB5A-49A4-9D3F-1D6C662862A5}"/>
          </ac:spMkLst>
        </pc:spChg>
        <pc:spChg chg="del">
          <ac:chgData name="Evelien Baete" userId="13dbffa7517f35ba" providerId="LiveId" clId="{B78C146C-C9B1-45F1-98D9-D5B34B97211B}" dt="2021-09-11T07:30:22.515" v="162" actId="26606"/>
          <ac:spMkLst>
            <pc:docMk/>
            <pc:sldMk cId="3913344722" sldId="272"/>
            <ac:spMk id="70" creationId="{F4FAA6B4-BAFB-4474-9B14-DC83A9096513}"/>
          </ac:spMkLst>
        </pc:spChg>
        <pc:spChg chg="del">
          <ac:chgData name="Evelien Baete" userId="13dbffa7517f35ba" providerId="LiveId" clId="{B78C146C-C9B1-45F1-98D9-D5B34B97211B}" dt="2021-09-11T07:30:22.515" v="162" actId="26606"/>
          <ac:spMkLst>
            <pc:docMk/>
            <pc:sldMk cId="3913344722" sldId="272"/>
            <ac:spMk id="72" creationId="{DB148495-5F82-48E2-A76C-C8E1C8949940}"/>
          </ac:spMkLst>
        </pc:spChg>
        <pc:spChg chg="add del">
          <ac:chgData name="Evelien Baete" userId="13dbffa7517f35ba" providerId="LiveId" clId="{B78C146C-C9B1-45F1-98D9-D5B34B97211B}" dt="2021-09-11T08:00:46.557" v="1333" actId="26606"/>
          <ac:spMkLst>
            <pc:docMk/>
            <pc:sldMk cId="3913344722" sldId="272"/>
            <ac:spMk id="77" creationId="{F4FAA6B4-BAFB-4474-9B14-DC83A9096513}"/>
          </ac:spMkLst>
        </pc:spChg>
        <pc:spChg chg="add del">
          <ac:chgData name="Evelien Baete" userId="13dbffa7517f35ba" providerId="LiveId" clId="{B78C146C-C9B1-45F1-98D9-D5B34B97211B}" dt="2021-09-11T08:00:46.557" v="1333" actId="26606"/>
          <ac:spMkLst>
            <pc:docMk/>
            <pc:sldMk cId="3913344722" sldId="272"/>
            <ac:spMk id="81" creationId="{DB148495-5F82-48E2-A76C-C8E1C8949940}"/>
          </ac:spMkLst>
        </pc:spChg>
        <pc:spChg chg="add del">
          <ac:chgData name="Evelien Baete" userId="13dbffa7517f35ba" providerId="LiveId" clId="{B78C146C-C9B1-45F1-98D9-D5B34B97211B}" dt="2021-09-11T08:01:23.907" v="1336" actId="26606"/>
          <ac:spMkLst>
            <pc:docMk/>
            <pc:sldMk cId="3913344722" sldId="272"/>
            <ac:spMk id="86" creationId="{990D0034-F768-41E7-85D4-F38C4DE85770}"/>
          </ac:spMkLst>
        </pc:spChg>
        <pc:spChg chg="add">
          <ac:chgData name="Evelien Baete" userId="13dbffa7517f35ba" providerId="LiveId" clId="{B78C146C-C9B1-45F1-98D9-D5B34B97211B}" dt="2021-09-11T08:01:23.907" v="1336" actId="26606"/>
          <ac:spMkLst>
            <pc:docMk/>
            <pc:sldMk cId="3913344722" sldId="272"/>
            <ac:spMk id="93" creationId="{0AB6E427-3F73-4C06-A5D5-AE52C3883B50}"/>
          </ac:spMkLst>
        </pc:spChg>
        <pc:spChg chg="add">
          <ac:chgData name="Evelien Baete" userId="13dbffa7517f35ba" providerId="LiveId" clId="{B78C146C-C9B1-45F1-98D9-D5B34B97211B}" dt="2021-09-11T08:01:23.907" v="1336" actId="26606"/>
          <ac:spMkLst>
            <pc:docMk/>
            <pc:sldMk cId="3913344722" sldId="272"/>
            <ac:spMk id="95" creationId="{D8C9BDAA-0390-4B39-9B5C-BC95E5120DA4}"/>
          </ac:spMkLst>
        </pc:spChg>
        <pc:picChg chg="add mod ord">
          <ac:chgData name="Evelien Baete" userId="13dbffa7517f35ba" providerId="LiveId" clId="{B78C146C-C9B1-45F1-98D9-D5B34B97211B}" dt="2021-09-11T08:01:23.907" v="1336" actId="26606"/>
          <ac:picMkLst>
            <pc:docMk/>
            <pc:sldMk cId="3913344722" sldId="272"/>
            <ac:picMk id="5" creationId="{81B323B3-C709-47FF-B466-0513524A291F}"/>
          </ac:picMkLst>
        </pc:picChg>
        <pc:picChg chg="del mod">
          <ac:chgData name="Evelien Baete" userId="13dbffa7517f35ba" providerId="LiveId" clId="{B78C146C-C9B1-45F1-98D9-D5B34B97211B}" dt="2021-09-11T07:30:17.579" v="161" actId="478"/>
          <ac:picMkLst>
            <pc:docMk/>
            <pc:sldMk cId="3913344722" sldId="272"/>
            <ac:picMk id="6" creationId="{6B869D41-B849-481B-82B4-4D4CCD1463B9}"/>
          </ac:picMkLst>
        </pc:picChg>
        <pc:cxnChg chg="del">
          <ac:chgData name="Evelien Baete" userId="13dbffa7517f35ba" providerId="LiveId" clId="{B78C146C-C9B1-45F1-98D9-D5B34B97211B}" dt="2021-09-11T07:30:22.515" v="162" actId="26606"/>
          <ac:cxnSpMkLst>
            <pc:docMk/>
            <pc:sldMk cId="3913344722" sldId="272"/>
            <ac:cxnSpMk id="71" creationId="{4364CDC3-ADB0-4691-9286-5925F160C2D5}"/>
          </ac:cxnSpMkLst>
        </pc:cxnChg>
        <pc:cxnChg chg="add del">
          <ac:chgData name="Evelien Baete" userId="13dbffa7517f35ba" providerId="LiveId" clId="{B78C146C-C9B1-45F1-98D9-D5B34B97211B}" dt="2021-09-11T08:00:46.557" v="1333" actId="26606"/>
          <ac:cxnSpMkLst>
            <pc:docMk/>
            <pc:sldMk cId="3913344722" sldId="272"/>
            <ac:cxnSpMk id="79" creationId="{4364CDC3-ADB0-4691-9286-5925F160C2D5}"/>
          </ac:cxnSpMkLst>
        </pc:cxnChg>
        <pc:cxnChg chg="add del">
          <ac:chgData name="Evelien Baete" userId="13dbffa7517f35ba" providerId="LiveId" clId="{B78C146C-C9B1-45F1-98D9-D5B34B97211B}" dt="2021-09-11T08:01:23.907" v="1336" actId="26606"/>
          <ac:cxnSpMkLst>
            <pc:docMk/>
            <pc:sldMk cId="3913344722" sldId="272"/>
            <ac:cxnSpMk id="88" creationId="{5A0A5CF6-407C-4691-8122-49DF69D0020D}"/>
          </ac:cxnSpMkLst>
        </pc:cxnChg>
        <pc:cxnChg chg="add">
          <ac:chgData name="Evelien Baete" userId="13dbffa7517f35ba" providerId="LiveId" clId="{B78C146C-C9B1-45F1-98D9-D5B34B97211B}" dt="2021-09-11T08:01:23.907" v="1336" actId="26606"/>
          <ac:cxnSpMkLst>
            <pc:docMk/>
            <pc:sldMk cId="3913344722" sldId="272"/>
            <ac:cxnSpMk id="97" creationId="{E04A321A-A039-4720-87B4-66A4210E0D57}"/>
          </ac:cxnSpMkLst>
        </pc:cxnChg>
      </pc:sldChg>
      <pc:sldChg chg="modSp mod">
        <pc:chgData name="Evelien Baete" userId="13dbffa7517f35ba" providerId="LiveId" clId="{B78C146C-C9B1-45F1-98D9-D5B34B97211B}" dt="2021-09-11T07:44:05.227" v="917" actId="20577"/>
        <pc:sldMkLst>
          <pc:docMk/>
          <pc:sldMk cId="1355514361" sldId="276"/>
        </pc:sldMkLst>
        <pc:spChg chg="mod">
          <ac:chgData name="Evelien Baete" userId="13dbffa7517f35ba" providerId="LiveId" clId="{B78C146C-C9B1-45F1-98D9-D5B34B97211B}" dt="2021-09-11T07:44:05.227" v="917" actId="20577"/>
          <ac:spMkLst>
            <pc:docMk/>
            <pc:sldMk cId="1355514361" sldId="276"/>
            <ac:spMk id="7" creationId="{151FFCFA-E2C7-44C9-8195-FBD415FEB3B7}"/>
          </ac:spMkLst>
        </pc:spChg>
      </pc:sldChg>
      <pc:sldChg chg="modSp mod">
        <pc:chgData name="Evelien Baete" userId="13dbffa7517f35ba" providerId="LiveId" clId="{B78C146C-C9B1-45F1-98D9-D5B34B97211B}" dt="2021-09-11T07:46:58.946" v="937" actId="20577"/>
        <pc:sldMkLst>
          <pc:docMk/>
          <pc:sldMk cId="2189119359" sldId="277"/>
        </pc:sldMkLst>
        <pc:spChg chg="mod">
          <ac:chgData name="Evelien Baete" userId="13dbffa7517f35ba" providerId="LiveId" clId="{B78C146C-C9B1-45F1-98D9-D5B34B97211B}" dt="2021-09-11T07:46:58.946" v="937" actId="20577"/>
          <ac:spMkLst>
            <pc:docMk/>
            <pc:sldMk cId="2189119359" sldId="277"/>
            <ac:spMk id="13" creationId="{10A8CDBA-F92B-4F3C-8AF2-37F6038D51C7}"/>
          </ac:spMkLst>
        </pc:spChg>
      </pc:sldChg>
      <pc:sldChg chg="modSp mod">
        <pc:chgData name="Evelien Baete" userId="13dbffa7517f35ba" providerId="LiveId" clId="{B78C146C-C9B1-45F1-98D9-D5B34B97211B}" dt="2021-09-11T08:02:09.442" v="1349" actId="20577"/>
        <pc:sldMkLst>
          <pc:docMk/>
          <pc:sldMk cId="2007863359" sldId="278"/>
        </pc:sldMkLst>
        <pc:spChg chg="mod">
          <ac:chgData name="Evelien Baete" userId="13dbffa7517f35ba" providerId="LiveId" clId="{B78C146C-C9B1-45F1-98D9-D5B34B97211B}" dt="2021-09-11T08:02:09.442" v="1349" actId="20577"/>
          <ac:spMkLst>
            <pc:docMk/>
            <pc:sldMk cId="2007863359" sldId="278"/>
            <ac:spMk id="4" creationId="{7B13C9A8-A583-45E5-AC7D-6E080E2163F5}"/>
          </ac:spMkLst>
        </pc:spChg>
      </pc:sldChg>
      <pc:sldChg chg="modSp mod">
        <pc:chgData name="Evelien Baete" userId="13dbffa7517f35ba" providerId="LiveId" clId="{B78C146C-C9B1-45F1-98D9-D5B34B97211B}" dt="2021-09-11T07:50:24.146" v="1192" actId="20577"/>
        <pc:sldMkLst>
          <pc:docMk/>
          <pc:sldMk cId="476572542" sldId="281"/>
        </pc:sldMkLst>
        <pc:spChg chg="mod">
          <ac:chgData name="Evelien Baete" userId="13dbffa7517f35ba" providerId="LiveId" clId="{B78C146C-C9B1-45F1-98D9-D5B34B97211B}" dt="2021-09-11T07:50:24.146" v="1192" actId="20577"/>
          <ac:spMkLst>
            <pc:docMk/>
            <pc:sldMk cId="476572542" sldId="281"/>
            <ac:spMk id="5" creationId="{058969E1-8E33-4449-9EF8-CD9A53D0264B}"/>
          </ac:spMkLst>
        </pc:spChg>
      </pc:sldChg>
      <pc:sldChg chg="modSp mod">
        <pc:chgData name="Evelien Baete" userId="13dbffa7517f35ba" providerId="LiveId" clId="{B78C146C-C9B1-45F1-98D9-D5B34B97211B}" dt="2021-09-11T07:51:08.440" v="1206" actId="27636"/>
        <pc:sldMkLst>
          <pc:docMk/>
          <pc:sldMk cId="2904227092" sldId="283"/>
        </pc:sldMkLst>
        <pc:spChg chg="mod">
          <ac:chgData name="Evelien Baete" userId="13dbffa7517f35ba" providerId="LiveId" clId="{B78C146C-C9B1-45F1-98D9-D5B34B97211B}" dt="2021-09-11T07:51:08.440" v="1206" actId="27636"/>
          <ac:spMkLst>
            <pc:docMk/>
            <pc:sldMk cId="2904227092" sldId="283"/>
            <ac:spMk id="3" creationId="{569F7006-7640-4FAE-9D0E-522096CFD438}"/>
          </ac:spMkLst>
        </pc:spChg>
      </pc:sldChg>
      <pc:sldChg chg="modSp mod">
        <pc:chgData name="Evelien Baete" userId="13dbffa7517f35ba" providerId="LiveId" clId="{B78C146C-C9B1-45F1-98D9-D5B34B97211B}" dt="2021-09-11T07:40:01.141" v="597" actId="20577"/>
        <pc:sldMkLst>
          <pc:docMk/>
          <pc:sldMk cId="1703185706" sldId="284"/>
        </pc:sldMkLst>
        <pc:spChg chg="mod">
          <ac:chgData name="Evelien Baete" userId="13dbffa7517f35ba" providerId="LiveId" clId="{B78C146C-C9B1-45F1-98D9-D5B34B97211B}" dt="2021-09-11T07:40:01.141" v="597" actId="20577"/>
          <ac:spMkLst>
            <pc:docMk/>
            <pc:sldMk cId="1703185706" sldId="284"/>
            <ac:spMk id="9" creationId="{E2A367C9-6FB1-46F6-A32C-A6283BBCA118}"/>
          </ac:spMkLst>
        </pc:spChg>
      </pc:sldChg>
      <pc:sldChg chg="addSp delSp modSp new mod setBg">
        <pc:chgData name="Evelien Baete" userId="13dbffa7517f35ba" providerId="LiveId" clId="{B78C146C-C9B1-45F1-98D9-D5B34B97211B}" dt="2021-09-11T08:00:26.375" v="1332" actId="27636"/>
        <pc:sldMkLst>
          <pc:docMk/>
          <pc:sldMk cId="660587154" sldId="285"/>
        </pc:sldMkLst>
        <pc:spChg chg="mod">
          <ac:chgData name="Evelien Baete" userId="13dbffa7517f35ba" providerId="LiveId" clId="{B78C146C-C9B1-45F1-98D9-D5B34B97211B}" dt="2021-09-11T08:00:08.645" v="1305" actId="26606"/>
          <ac:spMkLst>
            <pc:docMk/>
            <pc:sldMk cId="660587154" sldId="285"/>
            <ac:spMk id="2" creationId="{5E94DD3A-43F8-448D-BB0A-F44AF82D3769}"/>
          </ac:spMkLst>
        </pc:spChg>
        <pc:spChg chg="del">
          <ac:chgData name="Evelien Baete" userId="13dbffa7517f35ba" providerId="LiveId" clId="{B78C146C-C9B1-45F1-98D9-D5B34B97211B}" dt="2021-09-11T07:57:01.473" v="1208" actId="931"/>
          <ac:spMkLst>
            <pc:docMk/>
            <pc:sldMk cId="660587154" sldId="285"/>
            <ac:spMk id="3" creationId="{A2D350DE-7252-465B-B7C2-07793E00CA5C}"/>
          </ac:spMkLst>
        </pc:spChg>
        <pc:spChg chg="add mod ord">
          <ac:chgData name="Evelien Baete" userId="13dbffa7517f35ba" providerId="LiveId" clId="{B78C146C-C9B1-45F1-98D9-D5B34B97211B}" dt="2021-09-11T08:00:26.375" v="1332" actId="27636"/>
          <ac:spMkLst>
            <pc:docMk/>
            <pc:sldMk cId="660587154" sldId="285"/>
            <ac:spMk id="9" creationId="{9DC75514-274C-43E1-89E9-49B5F257BF42}"/>
          </ac:spMkLst>
        </pc:spChg>
        <pc:spChg chg="add del">
          <ac:chgData name="Evelien Baete" userId="13dbffa7517f35ba" providerId="LiveId" clId="{B78C146C-C9B1-45F1-98D9-D5B34B97211B}" dt="2021-09-11T08:00:08.645" v="1305" actId="26606"/>
          <ac:spMkLst>
            <pc:docMk/>
            <pc:sldMk cId="660587154" sldId="285"/>
            <ac:spMk id="12" creationId="{873ECEC8-0F24-45B8-950F-35FC94BCEAC8}"/>
          </ac:spMkLst>
        </pc:spChg>
        <pc:spChg chg="add del">
          <ac:chgData name="Evelien Baete" userId="13dbffa7517f35ba" providerId="LiveId" clId="{B78C146C-C9B1-45F1-98D9-D5B34B97211B}" dt="2021-09-11T08:00:08.645" v="1305" actId="26606"/>
          <ac:spMkLst>
            <pc:docMk/>
            <pc:sldMk cId="660587154" sldId="285"/>
            <ac:spMk id="16" creationId="{8B53612E-ADB2-4457-9688-89506397AF28}"/>
          </ac:spMkLst>
        </pc:spChg>
        <pc:spChg chg="add">
          <ac:chgData name="Evelien Baete" userId="13dbffa7517f35ba" providerId="LiveId" clId="{B78C146C-C9B1-45F1-98D9-D5B34B97211B}" dt="2021-09-11T08:00:08.645" v="1305" actId="26606"/>
          <ac:spMkLst>
            <pc:docMk/>
            <pc:sldMk cId="660587154" sldId="285"/>
            <ac:spMk id="21" creationId="{67B74F2B-9534-4540-96B0-5C8E958B940F}"/>
          </ac:spMkLst>
        </pc:spChg>
        <pc:picChg chg="add mod">
          <ac:chgData name="Evelien Baete" userId="13dbffa7517f35ba" providerId="LiveId" clId="{B78C146C-C9B1-45F1-98D9-D5B34B97211B}" dt="2021-09-11T08:00:08.645" v="1305" actId="26606"/>
          <ac:picMkLst>
            <pc:docMk/>
            <pc:sldMk cId="660587154" sldId="285"/>
            <ac:picMk id="5" creationId="{30159BA2-B610-4CCB-8B0E-E732900ED8E8}"/>
          </ac:picMkLst>
        </pc:picChg>
        <pc:cxnChg chg="add del">
          <ac:chgData name="Evelien Baete" userId="13dbffa7517f35ba" providerId="LiveId" clId="{B78C146C-C9B1-45F1-98D9-D5B34B97211B}" dt="2021-09-11T08:00:08.645" v="1305" actId="26606"/>
          <ac:cxnSpMkLst>
            <pc:docMk/>
            <pc:sldMk cId="660587154" sldId="285"/>
            <ac:cxnSpMk id="14" creationId="{89EB8C68-FF1B-4849-867B-32D29B19F102}"/>
          </ac:cxnSpMkLst>
        </pc:cxnChg>
        <pc:cxnChg chg="add">
          <ac:chgData name="Evelien Baete" userId="13dbffa7517f35ba" providerId="LiveId" clId="{B78C146C-C9B1-45F1-98D9-D5B34B97211B}" dt="2021-09-11T08:00:08.645" v="1305" actId="26606"/>
          <ac:cxnSpMkLst>
            <pc:docMk/>
            <pc:sldMk cId="660587154" sldId="285"/>
            <ac:cxnSpMk id="23" creationId="{33BECB2B-2CFA-412C-880F-C4B60974936F}"/>
          </ac:cxnSpMkLst>
        </pc:cxnChg>
      </pc:sldChg>
      <pc:sldChg chg="addSp delSp modSp new mod">
        <pc:chgData name="Evelien Baete" userId="13dbffa7517f35ba" providerId="LiveId" clId="{B78C146C-C9B1-45F1-98D9-D5B34B97211B}" dt="2021-09-11T08:21:27.900" v="1543" actId="113"/>
        <pc:sldMkLst>
          <pc:docMk/>
          <pc:sldMk cId="330404972" sldId="286"/>
        </pc:sldMkLst>
        <pc:spChg chg="del">
          <ac:chgData name="Evelien Baete" userId="13dbffa7517f35ba" providerId="LiveId" clId="{B78C146C-C9B1-45F1-98D9-D5B34B97211B}" dt="2021-09-11T08:06:00.477" v="1351" actId="931"/>
          <ac:spMkLst>
            <pc:docMk/>
            <pc:sldMk cId="330404972" sldId="286"/>
            <ac:spMk id="2" creationId="{8763C8F3-B413-42C1-8320-A5F61B0C893E}"/>
          </ac:spMkLst>
        </pc:spChg>
        <pc:spChg chg="mod">
          <ac:chgData name="Evelien Baete" userId="13dbffa7517f35ba" providerId="LiveId" clId="{B78C146C-C9B1-45F1-98D9-D5B34B97211B}" dt="2021-09-11T08:18:08.906" v="1482" actId="14100"/>
          <ac:spMkLst>
            <pc:docMk/>
            <pc:sldMk cId="330404972" sldId="286"/>
            <ac:spMk id="3" creationId="{2CAEE3AA-FBDD-4819-850C-40C4443D9F88}"/>
          </ac:spMkLst>
        </pc:spChg>
        <pc:spChg chg="mod">
          <ac:chgData name="Evelien Baete" userId="13dbffa7517f35ba" providerId="LiveId" clId="{B78C146C-C9B1-45F1-98D9-D5B34B97211B}" dt="2021-09-11T08:21:27.900" v="1543" actId="113"/>
          <ac:spMkLst>
            <pc:docMk/>
            <pc:sldMk cId="330404972" sldId="286"/>
            <ac:spMk id="4" creationId="{32C9DDB0-B409-405B-B2D3-B58DCE910FF0}"/>
          </ac:spMkLst>
        </pc:spChg>
        <pc:picChg chg="add mod">
          <ac:chgData name="Evelien Baete" userId="13dbffa7517f35ba" providerId="LiveId" clId="{B78C146C-C9B1-45F1-98D9-D5B34B97211B}" dt="2021-09-11T08:18:34.244" v="1490" actId="1076"/>
          <ac:picMkLst>
            <pc:docMk/>
            <pc:sldMk cId="330404972" sldId="286"/>
            <ac:picMk id="6" creationId="{87C5BE1C-F342-48A7-8784-BA67F260B384}"/>
          </ac:picMkLst>
        </pc:picChg>
      </pc:sldChg>
    </pc:docChg>
  </pc:docChgLst>
  <pc:docChgLst>
    <pc:chgData name="Evelien Baete" userId="13dbffa7517f35ba" providerId="LiveId" clId="{4394740C-005A-46BF-A508-E2F25D628591}"/>
    <pc:docChg chg="custSel modSld">
      <pc:chgData name="Evelien Baete" userId="13dbffa7517f35ba" providerId="LiveId" clId="{4394740C-005A-46BF-A508-E2F25D628591}" dt="2021-09-14T10:35:13.112" v="367" actId="20577"/>
      <pc:docMkLst>
        <pc:docMk/>
      </pc:docMkLst>
      <pc:sldChg chg="modSp mod">
        <pc:chgData name="Evelien Baete" userId="13dbffa7517f35ba" providerId="LiveId" clId="{4394740C-005A-46BF-A508-E2F25D628591}" dt="2021-09-14T10:35:13.112" v="367" actId="20577"/>
        <pc:sldMkLst>
          <pc:docMk/>
          <pc:sldMk cId="3927943548" sldId="282"/>
        </pc:sldMkLst>
        <pc:spChg chg="mod">
          <ac:chgData name="Evelien Baete" userId="13dbffa7517f35ba" providerId="LiveId" clId="{4394740C-005A-46BF-A508-E2F25D628591}" dt="2021-09-14T10:35:13.112" v="367" actId="20577"/>
          <ac:spMkLst>
            <pc:docMk/>
            <pc:sldMk cId="3927943548" sldId="282"/>
            <ac:spMk id="4" creationId="{8725AC11-B178-4E4C-8EA8-283E20262222}"/>
          </ac:spMkLst>
        </pc:spChg>
      </pc:sldChg>
      <pc:sldChg chg="modSp mod">
        <pc:chgData name="Evelien Baete" userId="13dbffa7517f35ba" providerId="LiveId" clId="{4394740C-005A-46BF-A508-E2F25D628591}" dt="2021-09-14T10:26:18.919" v="323" actId="20577"/>
        <pc:sldMkLst>
          <pc:docMk/>
          <pc:sldMk cId="2904227092" sldId="283"/>
        </pc:sldMkLst>
        <pc:spChg chg="mod">
          <ac:chgData name="Evelien Baete" userId="13dbffa7517f35ba" providerId="LiveId" clId="{4394740C-005A-46BF-A508-E2F25D628591}" dt="2021-09-14T10:26:18.919" v="323" actId="20577"/>
          <ac:spMkLst>
            <pc:docMk/>
            <pc:sldMk cId="2904227092" sldId="283"/>
            <ac:spMk id="2" creationId="{B22140DB-872C-4A50-99A1-F36442C7A35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3742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3077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5688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1075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7275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5376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7802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7657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3497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91723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816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9/14/2021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60880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rvivalsherpa.wordpress.com/2013/04/05/dirt-dont-hurt-a-dirty-letter-to-prepping-helicopter-parent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ForReadingAddicts/videos/a-book-that-is-not-read-is-a-book-that-dies/1390381024423994/" TargetMode="External"/><Relationship Id="rId2" Type="http://schemas.openxmlformats.org/officeDocument/2006/relationships/hyperlink" Target="http://dezeeboonvlissegem.weebly.com/"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FKiZ25BCfA" TargetMode="External"/><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pngimg.com/download/89621" TargetMode="External"/><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hyperlink" Target="http://hervetavernier.blogspot.be/2009/01/ra-ra-ra-hoe-oud-ben-jij.html"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balloons-ballons-colorful-color-252047/"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descr="Afbeelding met buiten, gras, persoon, jong&#10;&#10;Automatisch gegenereerde beschrijving">
            <a:extLst>
              <a:ext uri="{FF2B5EF4-FFF2-40B4-BE49-F238E27FC236}">
                <a16:creationId xmlns:a16="http://schemas.microsoft.com/office/drawing/2014/main" id="{1ECDC689-0F47-40B3-8D92-033E0A2CAFCD}"/>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108" b="2622"/>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4B986F88-1433-4AF7-AF71-41A89DC93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66E8E3-1342-403F-BA9E-4BCA413DE5C0}"/>
              </a:ext>
            </a:extLst>
          </p:cNvPr>
          <p:cNvSpPr>
            <a:spLocks noGrp="1"/>
          </p:cNvSpPr>
          <p:nvPr>
            <p:ph type="ctrTitle"/>
          </p:nvPr>
        </p:nvSpPr>
        <p:spPr>
          <a:xfrm>
            <a:off x="1097280" y="758952"/>
            <a:ext cx="10058400" cy="3566160"/>
          </a:xfrm>
        </p:spPr>
        <p:txBody>
          <a:bodyPr>
            <a:normAutofit/>
          </a:bodyPr>
          <a:lstStyle/>
          <a:p>
            <a:r>
              <a:rPr lang="nl-BE" dirty="0">
                <a:solidFill>
                  <a:srgbClr val="FFFFFF"/>
                </a:solidFill>
              </a:rPr>
              <a:t>WELKOM</a:t>
            </a:r>
          </a:p>
        </p:txBody>
      </p:sp>
      <p:sp>
        <p:nvSpPr>
          <p:cNvPr id="3" name="Ondertitel 2">
            <a:extLst>
              <a:ext uri="{FF2B5EF4-FFF2-40B4-BE49-F238E27FC236}">
                <a16:creationId xmlns:a16="http://schemas.microsoft.com/office/drawing/2014/main" id="{4C27F704-C115-42BC-A0F5-3AD731BCBDFD}"/>
              </a:ext>
            </a:extLst>
          </p:cNvPr>
          <p:cNvSpPr>
            <a:spLocks noGrp="1"/>
          </p:cNvSpPr>
          <p:nvPr>
            <p:ph type="subTitle" idx="1"/>
          </p:nvPr>
        </p:nvSpPr>
        <p:spPr>
          <a:xfrm>
            <a:off x="1100051" y="4645151"/>
            <a:ext cx="10058400" cy="1887547"/>
          </a:xfrm>
        </p:spPr>
        <p:txBody>
          <a:bodyPr>
            <a:normAutofit lnSpcReduction="10000"/>
          </a:bodyPr>
          <a:lstStyle/>
          <a:p>
            <a:r>
              <a:rPr lang="nl-BE" dirty="0">
                <a:solidFill>
                  <a:srgbClr val="FFFFFF"/>
                </a:solidFill>
              </a:rPr>
              <a:t>in de </a:t>
            </a:r>
            <a:r>
              <a:rPr lang="nl-BE" dirty="0" err="1">
                <a:solidFill>
                  <a:srgbClr val="FFFFFF"/>
                </a:solidFill>
              </a:rPr>
              <a:t>graadsklas</a:t>
            </a:r>
            <a:r>
              <a:rPr lang="nl-BE" dirty="0">
                <a:solidFill>
                  <a:srgbClr val="FFFFFF"/>
                </a:solidFill>
              </a:rPr>
              <a:t> van de strandjutters</a:t>
            </a:r>
          </a:p>
          <a:p>
            <a:endParaRPr lang="nl-BE" dirty="0">
              <a:solidFill>
                <a:srgbClr val="FFFFFF"/>
              </a:solidFill>
            </a:endParaRPr>
          </a:p>
          <a:p>
            <a:pPr algn="ctr"/>
            <a:br>
              <a:rPr lang="nl-BE" b="1" dirty="0">
                <a:solidFill>
                  <a:schemeClr val="bg1"/>
                </a:solidFill>
              </a:rPr>
            </a:br>
            <a:r>
              <a:rPr lang="nl-BE" b="1" dirty="0">
                <a:solidFill>
                  <a:schemeClr val="bg1"/>
                </a:solidFill>
              </a:rPr>
              <a:t>“</a:t>
            </a:r>
            <a:r>
              <a:rPr lang="nl-BE" b="1" i="1" dirty="0">
                <a:solidFill>
                  <a:schemeClr val="bg1"/>
                </a:solidFill>
                <a:effectLst/>
              </a:rPr>
              <a:t>Het mooiste dat je een kind kunt geven is een kans“</a:t>
            </a:r>
            <a:endParaRPr lang="nl-BE" b="1" dirty="0">
              <a:solidFill>
                <a:schemeClr val="bg1"/>
              </a:solidFill>
            </a:endParaRPr>
          </a:p>
        </p:txBody>
      </p:sp>
      <p:cxnSp>
        <p:nvCxnSpPr>
          <p:cNvPr id="20" name="Straight Connector 19">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44FFD5D-B985-4624-BBCD-50AD2E16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74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C553E-DB74-4611-A804-9183AE589140}"/>
              </a:ext>
            </a:extLst>
          </p:cNvPr>
          <p:cNvSpPr>
            <a:spLocks noGrp="1"/>
          </p:cNvSpPr>
          <p:nvPr>
            <p:ph type="title"/>
          </p:nvPr>
        </p:nvSpPr>
        <p:spPr>
          <a:xfrm>
            <a:off x="456330" y="413800"/>
            <a:ext cx="3517567" cy="1334587"/>
          </a:xfrm>
        </p:spPr>
        <p:txBody>
          <a:bodyPr/>
          <a:lstStyle/>
          <a:p>
            <a:r>
              <a:rPr lang="nl-BE" dirty="0"/>
              <a:t>Rekenen &amp;</a:t>
            </a:r>
            <a:br>
              <a:rPr lang="nl-BE" dirty="0"/>
            </a:br>
            <a:r>
              <a:rPr lang="nl-BE" dirty="0"/>
              <a:t>3-sporen</a:t>
            </a:r>
          </a:p>
        </p:txBody>
      </p:sp>
      <p:sp>
        <p:nvSpPr>
          <p:cNvPr id="3" name="Tijdelijke aanduiding voor inhoud 2">
            <a:extLst>
              <a:ext uri="{FF2B5EF4-FFF2-40B4-BE49-F238E27FC236}">
                <a16:creationId xmlns:a16="http://schemas.microsoft.com/office/drawing/2014/main" id="{A7BAA67B-CBFC-4962-8BC1-7CBBCD4E068E}"/>
              </a:ext>
            </a:extLst>
          </p:cNvPr>
          <p:cNvSpPr>
            <a:spLocks noGrp="1"/>
          </p:cNvSpPr>
          <p:nvPr>
            <p:ph idx="1"/>
          </p:nvPr>
        </p:nvSpPr>
        <p:spPr>
          <a:xfrm>
            <a:off x="5807326" y="587791"/>
            <a:ext cx="5928344" cy="5998066"/>
          </a:xfrm>
        </p:spPr>
        <p:txBody>
          <a:bodyPr>
            <a:normAutofit lnSpcReduction="10000"/>
          </a:bodyPr>
          <a:lstStyle/>
          <a:p>
            <a:r>
              <a:rPr lang="nl-BE" b="1" dirty="0"/>
              <a:t>Victors</a:t>
            </a:r>
            <a:br>
              <a:rPr lang="nl-BE" b="1" dirty="0"/>
            </a:br>
            <a:r>
              <a:rPr lang="nl-BE" dirty="0"/>
              <a:t>Deze oefeningen zijn voor de kinderen die het moeilijk hebben met de leerstof. Ze hebben vaak nog wat extra hulp nodig van de leerkracht.</a:t>
            </a:r>
          </a:p>
          <a:p>
            <a:pPr marL="0" indent="0">
              <a:buNone/>
            </a:pPr>
            <a:endParaRPr lang="nl-BE" b="1" dirty="0"/>
          </a:p>
          <a:p>
            <a:pPr marL="0" indent="0">
              <a:buNone/>
            </a:pPr>
            <a:r>
              <a:rPr lang="nl-BE" b="1" dirty="0"/>
              <a:t>Tango’s</a:t>
            </a:r>
            <a:br>
              <a:rPr lang="nl-BE" b="1" dirty="0"/>
            </a:br>
            <a:r>
              <a:rPr lang="nl-BE" dirty="0"/>
              <a:t>Basisoefeningen voor kinderen die de leerstof goed begrijpen. In tweetallen gaan de leerlingen aan de slag. Indien nodig kunnen ze aan elkaar extra hulp vragen.</a:t>
            </a:r>
            <a:endParaRPr lang="nl-BE" b="1" dirty="0"/>
          </a:p>
          <a:p>
            <a:pPr marL="0" indent="0">
              <a:buNone/>
            </a:pPr>
            <a:endParaRPr lang="nl-BE" b="1" dirty="0"/>
          </a:p>
          <a:p>
            <a:pPr marL="0" indent="0">
              <a:buNone/>
            </a:pPr>
            <a:r>
              <a:rPr lang="nl-BE" b="1" dirty="0" err="1"/>
              <a:t>Charlie’s</a:t>
            </a:r>
            <a:br>
              <a:rPr lang="nl-BE" b="1" dirty="0"/>
            </a:br>
            <a:r>
              <a:rPr lang="nl-BE" dirty="0"/>
              <a:t>Oefeningen voor kinderen die de leerstof helemaal onder de knie hebben. Zij hebben nood aan extra uitdaging. De kinderen werken zelfstandig in stilte. Ze verbeteren ook zelfstandig met een verbetersleutel hun werk. De extra uitdaging omvat een rekenblok (differentiatie), wiskundespelen en computeropdrachten.</a:t>
            </a:r>
            <a:endParaRPr lang="nl-BE" b="1" dirty="0"/>
          </a:p>
          <a:p>
            <a:endParaRPr lang="nl-BE" dirty="0"/>
          </a:p>
        </p:txBody>
      </p:sp>
      <p:sp>
        <p:nvSpPr>
          <p:cNvPr id="4" name="Tijdelijke aanduiding voor tekst 3">
            <a:extLst>
              <a:ext uri="{FF2B5EF4-FFF2-40B4-BE49-F238E27FC236}">
                <a16:creationId xmlns:a16="http://schemas.microsoft.com/office/drawing/2014/main" id="{DBBC62A1-0BED-4C4F-B13A-23E924C369F2}"/>
              </a:ext>
            </a:extLst>
          </p:cNvPr>
          <p:cNvSpPr>
            <a:spLocks noGrp="1"/>
          </p:cNvSpPr>
          <p:nvPr>
            <p:ph type="body" sz="half" idx="2"/>
          </p:nvPr>
        </p:nvSpPr>
        <p:spPr>
          <a:xfrm>
            <a:off x="456330" y="2340358"/>
            <a:ext cx="3195517" cy="4103842"/>
          </a:xfrm>
        </p:spPr>
        <p:txBody>
          <a:bodyPr>
            <a:normAutofit fontScale="85000" lnSpcReduction="10000"/>
          </a:bodyPr>
          <a:lstStyle/>
          <a:p>
            <a:r>
              <a:rPr lang="nl-BE" dirty="0"/>
              <a:t>Waar mogelijk werk ik met de kinderen binnen een 3-sporenbeleid om vlot te differentiëren in de klas. De kinderen werken op hun eigen tempo en leren hun niveau inschatten.</a:t>
            </a:r>
          </a:p>
          <a:p>
            <a:r>
              <a:rPr lang="nl-BE" dirty="0"/>
              <a:t>Ik begin de les met klassikale instructie. We overlopen de theorie en de oefeningen. De uitleg is zo kort mogelijk. Dan gaat iedereen aan de slag met oefeningen op hun eigen niveau.</a:t>
            </a:r>
          </a:p>
          <a:p>
            <a:r>
              <a:rPr lang="nl-BE" dirty="0"/>
              <a:t>De groep waartoe ze behoren kan elke les anders zijn. In het begin zeg ik tot welke groep ze behoren, later zullen zij hun zelf leren inschatten. Uiteraard pas ik die keuze aan mocht ik zien dat iemand zichzelf over- of onderschat.</a:t>
            </a:r>
          </a:p>
        </p:txBody>
      </p:sp>
      <p:pic>
        <p:nvPicPr>
          <p:cNvPr id="8" name="Afbeelding 7">
            <a:extLst>
              <a:ext uri="{FF2B5EF4-FFF2-40B4-BE49-F238E27FC236}">
                <a16:creationId xmlns:a16="http://schemas.microsoft.com/office/drawing/2014/main" id="{C6DD484E-8386-4551-801C-71B3303BB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154" y="2340358"/>
            <a:ext cx="1620000" cy="1080000"/>
          </a:xfrm>
          <a:prstGeom prst="rect">
            <a:avLst/>
          </a:prstGeom>
        </p:spPr>
      </p:pic>
      <p:pic>
        <p:nvPicPr>
          <p:cNvPr id="12" name="Afbeelding 11" descr="Afbeelding met vogel&#10;&#10;Automatisch gegenereerde beschrijving">
            <a:extLst>
              <a:ext uri="{FF2B5EF4-FFF2-40B4-BE49-F238E27FC236}">
                <a16:creationId xmlns:a16="http://schemas.microsoft.com/office/drawing/2014/main" id="{433F3298-0B68-4DF1-B25B-654AC515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154" y="4012329"/>
            <a:ext cx="1620000" cy="1078036"/>
          </a:xfrm>
          <a:prstGeom prst="rect">
            <a:avLst/>
          </a:prstGeom>
        </p:spPr>
      </p:pic>
      <p:pic>
        <p:nvPicPr>
          <p:cNvPr id="13" name="Afbeelding 12" descr="Afbeelding met klok, tekening&#10;&#10;Automatisch gegenereerde beschrijving">
            <a:extLst>
              <a:ext uri="{FF2B5EF4-FFF2-40B4-BE49-F238E27FC236}">
                <a16:creationId xmlns:a16="http://schemas.microsoft.com/office/drawing/2014/main" id="{8EA5A34D-34E9-4D55-B371-396CA4718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154" y="668387"/>
            <a:ext cx="1620000" cy="1080000"/>
          </a:xfrm>
          <a:prstGeom prst="rect">
            <a:avLst/>
          </a:prstGeom>
        </p:spPr>
      </p:pic>
    </p:spTree>
    <p:extLst>
      <p:ext uri="{BB962C8B-B14F-4D97-AF65-F5344CB8AC3E}">
        <p14:creationId xmlns:p14="http://schemas.microsoft.com/office/powerpoint/2010/main" val="361276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8A3D34-EC0C-4A9C-92E1-F5B7F9E6FE9F}"/>
              </a:ext>
            </a:extLst>
          </p:cNvPr>
          <p:cNvSpPr>
            <a:spLocks noGrp="1"/>
          </p:cNvSpPr>
          <p:nvPr>
            <p:ph type="title"/>
          </p:nvPr>
        </p:nvSpPr>
        <p:spPr>
          <a:xfrm>
            <a:off x="5172074" y="286603"/>
            <a:ext cx="5983605" cy="1450757"/>
          </a:xfrm>
        </p:spPr>
        <p:txBody>
          <a:bodyPr>
            <a:normAutofit/>
          </a:bodyPr>
          <a:lstStyle/>
          <a:p>
            <a:r>
              <a:rPr lang="nl-BE" dirty="0"/>
              <a:t>WERO &amp; </a:t>
            </a:r>
            <a:br>
              <a:rPr lang="nl-BE" dirty="0"/>
            </a:br>
            <a:r>
              <a:rPr lang="nl-BE" dirty="0"/>
              <a:t>andere projecten</a:t>
            </a:r>
          </a:p>
        </p:txBody>
      </p:sp>
      <p:pic>
        <p:nvPicPr>
          <p:cNvPr id="5" name="Afbeelding 4">
            <a:extLst>
              <a:ext uri="{FF2B5EF4-FFF2-40B4-BE49-F238E27FC236}">
                <a16:creationId xmlns:a16="http://schemas.microsoft.com/office/drawing/2014/main" id="{A03A10EA-42B5-41D0-8967-31B22F373D44}"/>
              </a:ext>
            </a:extLst>
          </p:cNvPr>
          <p:cNvPicPr>
            <a:picLocks noChangeAspect="1"/>
          </p:cNvPicPr>
          <p:nvPr/>
        </p:nvPicPr>
        <p:blipFill rotWithShape="1">
          <a:blip r:embed="rId2">
            <a:extLst>
              <a:ext uri="{28A0092B-C50C-407E-A947-70E740481C1C}">
                <a14:useLocalDpi xmlns:a14="http://schemas.microsoft.com/office/drawing/2010/main" val="0"/>
              </a:ext>
            </a:extLst>
          </a:blip>
          <a:srcRect l="35329" r="20092" b="-1"/>
          <a:stretch/>
        </p:blipFill>
        <p:spPr>
          <a:xfrm>
            <a:off x="20" y="10"/>
            <a:ext cx="4580077" cy="6857990"/>
          </a:xfrm>
          <a:prstGeom prst="rect">
            <a:avLst/>
          </a:prstGeom>
        </p:spPr>
      </p:pic>
      <p:cxnSp>
        <p:nvCxnSpPr>
          <p:cNvPr id="59" name="Straight Connector 58">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4B564F4-C291-43D6-82F1-9DDD8FEA487A}"/>
              </a:ext>
            </a:extLst>
          </p:cNvPr>
          <p:cNvSpPr>
            <a:spLocks noGrp="1"/>
          </p:cNvSpPr>
          <p:nvPr>
            <p:ph idx="1"/>
          </p:nvPr>
        </p:nvSpPr>
        <p:spPr>
          <a:xfrm>
            <a:off x="5172074" y="2108201"/>
            <a:ext cx="5983606" cy="4259938"/>
          </a:xfrm>
        </p:spPr>
        <p:txBody>
          <a:bodyPr>
            <a:normAutofit lnSpcReduction="10000"/>
          </a:bodyPr>
          <a:lstStyle/>
          <a:p>
            <a:pPr>
              <a:lnSpc>
                <a:spcPct val="90000"/>
              </a:lnSpc>
            </a:pPr>
            <a:r>
              <a:rPr lang="nl-BE" sz="1700" b="1" dirty="0"/>
              <a:t>Naast Zonnekind zullen we ook rond andere projecten werken.</a:t>
            </a:r>
            <a:br>
              <a:rPr lang="nl-BE" sz="1700" b="1" dirty="0"/>
            </a:br>
            <a:r>
              <a:rPr lang="nl-BE" sz="1700" b="1" dirty="0"/>
              <a:t>Daarbij horen natuurlijk een paar leuke uitstappen, vaak doen we dit samen met het 1</a:t>
            </a:r>
            <a:r>
              <a:rPr lang="nl-BE" sz="1700" b="1" baseline="30000" dirty="0"/>
              <a:t>e</a:t>
            </a:r>
            <a:r>
              <a:rPr lang="nl-BE" sz="1700" b="1" dirty="0"/>
              <a:t> en 2</a:t>
            </a:r>
            <a:r>
              <a:rPr lang="nl-BE" sz="1700" b="1" baseline="30000" dirty="0"/>
              <a:t>e</a:t>
            </a:r>
            <a:r>
              <a:rPr lang="nl-BE" sz="1700" b="1" dirty="0"/>
              <a:t> leerjaar uit De Haan</a:t>
            </a:r>
          </a:p>
          <a:p>
            <a:pPr>
              <a:lnSpc>
                <a:spcPct val="90000"/>
              </a:lnSpc>
            </a:pPr>
            <a:r>
              <a:rPr lang="nl-BE" sz="1700" dirty="0"/>
              <a:t>Sommige uitstappen liggen al vast, andere moeten nog een definitieve datum krijgen. </a:t>
            </a:r>
            <a:r>
              <a:rPr lang="nl-BE" sz="1700" b="1" dirty="0"/>
              <a:t>Ongeveer een week voor een belangrijke activiteit of uitstap wordt een brief meegegeven met de definitieve afspraken. </a:t>
            </a:r>
          </a:p>
          <a:p>
            <a:pPr>
              <a:lnSpc>
                <a:spcPct val="90000"/>
              </a:lnSpc>
            </a:pPr>
            <a:endParaRPr lang="nl-BE" sz="1700" b="1" dirty="0"/>
          </a:p>
          <a:p>
            <a:pPr>
              <a:lnSpc>
                <a:spcPct val="90000"/>
              </a:lnSpc>
            </a:pPr>
            <a:r>
              <a:rPr lang="nl-BE" sz="1700" b="1" dirty="0"/>
              <a:t>VRAGEN STAAT VRIJ …</a:t>
            </a:r>
            <a:br>
              <a:rPr lang="nl-BE" sz="1700" b="1" dirty="0"/>
            </a:br>
            <a:r>
              <a:rPr lang="nl-BE" sz="1700" dirty="0"/>
              <a:t>Bent u bereid om eventueel kinderen te voeren bij een bepaalde uitstap? Het zou fijn zijn om beroep te kunnen doen op u! Geef gerust uw naam door als u vrij bent op bepaalde dagen. Alvast bedankt!</a:t>
            </a:r>
          </a:p>
          <a:p>
            <a:pPr>
              <a:lnSpc>
                <a:spcPct val="90000"/>
              </a:lnSpc>
            </a:pPr>
            <a:r>
              <a:rPr lang="nl-BE" sz="1700" b="1" dirty="0"/>
              <a:t>BELANGRIJK !</a:t>
            </a:r>
            <a:br>
              <a:rPr lang="nl-BE" sz="1700" dirty="0"/>
            </a:br>
            <a:r>
              <a:rPr lang="nl-BE" sz="1700" dirty="0"/>
              <a:t>Al de uitstappen zijn onder voorbehoud. Hopelijk werkt corona een beetje mee en kunnen we toch alles doen!</a:t>
            </a:r>
          </a:p>
          <a:p>
            <a:pPr marL="0" indent="0">
              <a:lnSpc>
                <a:spcPct val="90000"/>
              </a:lnSpc>
              <a:buNone/>
            </a:pPr>
            <a:endParaRPr lang="nl-BE" sz="1700" dirty="0"/>
          </a:p>
          <a:p>
            <a:pPr>
              <a:lnSpc>
                <a:spcPct val="90000"/>
              </a:lnSpc>
            </a:pPr>
            <a:endParaRPr lang="nl-BE" sz="1700" dirty="0"/>
          </a:p>
        </p:txBody>
      </p:sp>
    </p:spTree>
    <p:extLst>
      <p:ext uri="{BB962C8B-B14F-4D97-AF65-F5344CB8AC3E}">
        <p14:creationId xmlns:p14="http://schemas.microsoft.com/office/powerpoint/2010/main" val="136402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8E981CC-494B-4877-863D-8697CCE89321}"/>
              </a:ext>
            </a:extLst>
          </p:cNvPr>
          <p:cNvSpPr>
            <a:spLocks noGrp="1"/>
          </p:cNvSpPr>
          <p:nvPr>
            <p:ph type="title"/>
          </p:nvPr>
        </p:nvSpPr>
        <p:spPr>
          <a:xfrm>
            <a:off x="5116783" y="516835"/>
            <a:ext cx="5977937" cy="1666501"/>
          </a:xfrm>
        </p:spPr>
        <p:txBody>
          <a:bodyPr vert="horz" lIns="91440" tIns="45720" rIns="91440" bIns="45720" rtlCol="0" anchor="b">
            <a:normAutofit/>
          </a:bodyPr>
          <a:lstStyle/>
          <a:p>
            <a:r>
              <a:rPr lang="en-US" sz="4000" dirty="0" err="1">
                <a:solidFill>
                  <a:srgbClr val="FFFFFF"/>
                </a:solidFill>
              </a:rPr>
              <a:t>Huiswerk</a:t>
            </a:r>
            <a:r>
              <a:rPr lang="en-US" sz="4000" dirty="0">
                <a:solidFill>
                  <a:srgbClr val="FFFFFF"/>
                </a:solidFill>
              </a:rPr>
              <a:t>?</a:t>
            </a:r>
          </a:p>
        </p:txBody>
      </p:sp>
      <p:pic>
        <p:nvPicPr>
          <p:cNvPr id="4" name="Afbeelding 3" descr="Afbeelding met buiten, gras, zonsondergang, zon&#10;&#10;Automatisch gegenereerde beschrijving">
            <a:extLst>
              <a:ext uri="{FF2B5EF4-FFF2-40B4-BE49-F238E27FC236}">
                <a16:creationId xmlns:a16="http://schemas.microsoft.com/office/drawing/2014/main" id="{6CD86091-034A-43C4-B2F7-CA0349233AA0}"/>
              </a:ext>
            </a:extLst>
          </p:cNvPr>
          <p:cNvPicPr>
            <a:picLocks noChangeAspect="1"/>
          </p:cNvPicPr>
          <p:nvPr/>
        </p:nvPicPr>
        <p:blipFill rotWithShape="1">
          <a:blip r:embed="rId2">
            <a:extLst>
              <a:ext uri="{28A0092B-C50C-407E-A947-70E740481C1C}">
                <a14:useLocalDpi xmlns:a14="http://schemas.microsoft.com/office/drawing/2010/main" val="0"/>
              </a:ext>
            </a:extLst>
          </a:blip>
          <a:srcRect l="17892" r="37863" b="-1"/>
          <a:stretch/>
        </p:blipFill>
        <p:spPr>
          <a:xfrm>
            <a:off x="20" y="10"/>
            <a:ext cx="4580077" cy="6857990"/>
          </a:xfrm>
          <a:prstGeom prst="rect">
            <a:avLst/>
          </a:prstGeom>
        </p:spPr>
      </p:pic>
      <p:cxnSp>
        <p:nvCxnSpPr>
          <p:cNvPr id="39" name="Straight Connector 3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058969E1-8E33-4449-9EF8-CD9A53D0264B}"/>
              </a:ext>
            </a:extLst>
          </p:cNvPr>
          <p:cNvSpPr txBox="1"/>
          <p:nvPr/>
        </p:nvSpPr>
        <p:spPr>
          <a:xfrm>
            <a:off x="5116783" y="2546224"/>
            <a:ext cx="6465617" cy="3854575"/>
          </a:xfrm>
          <a:prstGeom prst="rect">
            <a:avLst/>
          </a:prstGeom>
        </p:spPr>
        <p:txBody>
          <a:bodyPr vert="horz" lIns="0" tIns="45720" rIns="0" bIns="45720" rtlCol="0">
            <a:noAutofit/>
          </a:bodyPr>
          <a:lstStyle/>
          <a:p>
            <a:pPr>
              <a:spcAft>
                <a:spcPts val="600"/>
              </a:spcAft>
              <a:buFont typeface="Calibri" panose="020F0502020204030204" pitchFamily="34" charset="0"/>
            </a:pPr>
            <a:r>
              <a:rPr lang="en-US" sz="1400" dirty="0">
                <a:solidFill>
                  <a:srgbClr val="FFFFFF"/>
                </a:solidFill>
              </a:rPr>
              <a:t>Op </a:t>
            </a:r>
            <a:r>
              <a:rPr lang="en-US" sz="1400" dirty="0" err="1">
                <a:solidFill>
                  <a:srgbClr val="FFFFFF"/>
                </a:solidFill>
              </a:rPr>
              <a:t>maandag</a:t>
            </a:r>
            <a:r>
              <a:rPr lang="en-US" sz="1400" dirty="0">
                <a:solidFill>
                  <a:srgbClr val="FFFFFF"/>
                </a:solidFill>
              </a:rPr>
              <a:t> </a:t>
            </a:r>
            <a:r>
              <a:rPr lang="en-US" sz="1400" dirty="0" err="1">
                <a:solidFill>
                  <a:srgbClr val="FFFFFF"/>
                </a:solidFill>
              </a:rPr>
              <a:t>wordt</a:t>
            </a:r>
            <a:r>
              <a:rPr lang="en-US" sz="1400" dirty="0">
                <a:solidFill>
                  <a:srgbClr val="FFFFFF"/>
                </a:solidFill>
              </a:rPr>
              <a:t> de agenda </a:t>
            </a:r>
            <a:r>
              <a:rPr lang="en-US" sz="1400" dirty="0" err="1">
                <a:solidFill>
                  <a:srgbClr val="FFFFFF"/>
                </a:solidFill>
              </a:rPr>
              <a:t>voor</a:t>
            </a:r>
            <a:r>
              <a:rPr lang="en-US" sz="1400" dirty="0">
                <a:solidFill>
                  <a:srgbClr val="FFFFFF"/>
                </a:solidFill>
              </a:rPr>
              <a:t> de hele week </a:t>
            </a:r>
            <a:r>
              <a:rPr lang="en-US" sz="1400" dirty="0" err="1">
                <a:solidFill>
                  <a:srgbClr val="FFFFFF"/>
                </a:solidFill>
              </a:rPr>
              <a:t>ingeschreven</a:t>
            </a:r>
            <a:r>
              <a:rPr lang="en-US" sz="1400" dirty="0">
                <a:solidFill>
                  <a:srgbClr val="FFFFFF"/>
                </a:solidFill>
              </a:rPr>
              <a:t>. Zo </a:t>
            </a:r>
            <a:r>
              <a:rPr lang="en-US" sz="1400" dirty="0" err="1">
                <a:solidFill>
                  <a:srgbClr val="FFFFFF"/>
                </a:solidFill>
              </a:rPr>
              <a:t>kan</a:t>
            </a:r>
            <a:r>
              <a:rPr lang="en-US" sz="1400" dirty="0">
                <a:solidFill>
                  <a:srgbClr val="FFFFFF"/>
                </a:solidFill>
              </a:rPr>
              <a:t> u </a:t>
            </a:r>
            <a:r>
              <a:rPr lang="en-US" sz="1400" dirty="0" err="1">
                <a:solidFill>
                  <a:srgbClr val="FFFFFF"/>
                </a:solidFill>
              </a:rPr>
              <a:t>samen</a:t>
            </a:r>
            <a:r>
              <a:rPr lang="en-US" sz="1400" dirty="0">
                <a:solidFill>
                  <a:srgbClr val="FFFFFF"/>
                </a:solidFill>
              </a:rPr>
              <a:t> met </a:t>
            </a:r>
            <a:r>
              <a:rPr lang="en-US" sz="1400" dirty="0" err="1">
                <a:solidFill>
                  <a:srgbClr val="FFFFFF"/>
                </a:solidFill>
              </a:rPr>
              <a:t>uw</a:t>
            </a:r>
            <a:r>
              <a:rPr lang="en-US" sz="1400" dirty="0">
                <a:solidFill>
                  <a:srgbClr val="FFFFFF"/>
                </a:solidFill>
              </a:rPr>
              <a:t> kind </a:t>
            </a:r>
            <a:r>
              <a:rPr lang="en-US" sz="1400" dirty="0" err="1">
                <a:solidFill>
                  <a:srgbClr val="FFFFFF"/>
                </a:solidFill>
              </a:rPr>
              <a:t>hun</a:t>
            </a:r>
            <a:r>
              <a:rPr lang="en-US" sz="1400" dirty="0">
                <a:solidFill>
                  <a:srgbClr val="FFFFFF"/>
                </a:solidFill>
              </a:rPr>
              <a:t> </a:t>
            </a:r>
            <a:r>
              <a:rPr lang="en-US" sz="1400" dirty="0" err="1">
                <a:solidFill>
                  <a:srgbClr val="FFFFFF"/>
                </a:solidFill>
              </a:rPr>
              <a:t>werk</a:t>
            </a:r>
            <a:r>
              <a:rPr lang="en-US" sz="1400" dirty="0">
                <a:solidFill>
                  <a:srgbClr val="FFFFFF"/>
                </a:solidFill>
              </a:rPr>
              <a:t> </a:t>
            </a:r>
            <a:r>
              <a:rPr lang="en-US" sz="1400" dirty="0" err="1">
                <a:solidFill>
                  <a:srgbClr val="FFFFFF"/>
                </a:solidFill>
              </a:rPr>
              <a:t>leren</a:t>
            </a:r>
            <a:r>
              <a:rPr lang="en-US" sz="1400" dirty="0">
                <a:solidFill>
                  <a:srgbClr val="FFFFFF"/>
                </a:solidFill>
              </a:rPr>
              <a:t> </a:t>
            </a:r>
            <a:r>
              <a:rPr lang="en-US" sz="1400" dirty="0" err="1">
                <a:solidFill>
                  <a:srgbClr val="FFFFFF"/>
                </a:solidFill>
              </a:rPr>
              <a:t>plannen</a:t>
            </a:r>
            <a:r>
              <a:rPr lang="en-US" sz="1400" dirty="0">
                <a:solidFill>
                  <a:srgbClr val="FFFFFF"/>
                </a:solidFill>
              </a:rPr>
              <a:t>. </a:t>
            </a:r>
            <a:r>
              <a:rPr lang="en-US" sz="1400" dirty="0" err="1">
                <a:solidFill>
                  <a:srgbClr val="FFFFFF"/>
                </a:solidFill>
              </a:rPr>
              <a:t>Af</a:t>
            </a:r>
            <a:r>
              <a:rPr lang="en-US" sz="1400" dirty="0">
                <a:solidFill>
                  <a:srgbClr val="FFFFFF"/>
                </a:solidFill>
              </a:rPr>
              <a:t> </a:t>
            </a:r>
            <a:r>
              <a:rPr lang="en-US" sz="1400" dirty="0" err="1">
                <a:solidFill>
                  <a:srgbClr val="FFFFFF"/>
                </a:solidFill>
              </a:rPr>
              <a:t>en</a:t>
            </a:r>
            <a:r>
              <a:rPr lang="en-US" sz="1400" dirty="0">
                <a:solidFill>
                  <a:srgbClr val="FFFFFF"/>
                </a:solidFill>
              </a:rPr>
              <a:t> toe </a:t>
            </a:r>
            <a:r>
              <a:rPr lang="en-US" sz="1400" dirty="0" err="1">
                <a:solidFill>
                  <a:srgbClr val="FFFFFF"/>
                </a:solidFill>
              </a:rPr>
              <a:t>kan</a:t>
            </a:r>
            <a:r>
              <a:rPr lang="en-US" sz="1400" dirty="0">
                <a:solidFill>
                  <a:srgbClr val="FFFFFF"/>
                </a:solidFill>
              </a:rPr>
              <a:t> het </a:t>
            </a:r>
            <a:r>
              <a:rPr lang="en-US" sz="1400" dirty="0" err="1">
                <a:solidFill>
                  <a:srgbClr val="FFFFFF"/>
                </a:solidFill>
              </a:rPr>
              <a:t>gebeuren</a:t>
            </a:r>
            <a:r>
              <a:rPr lang="en-US" sz="1400" dirty="0">
                <a:solidFill>
                  <a:srgbClr val="FFFFFF"/>
                </a:solidFill>
              </a:rPr>
              <a:t> </a:t>
            </a:r>
            <a:r>
              <a:rPr lang="en-US" sz="1400" dirty="0" err="1">
                <a:solidFill>
                  <a:srgbClr val="FFFFFF"/>
                </a:solidFill>
              </a:rPr>
              <a:t>dat</a:t>
            </a:r>
            <a:r>
              <a:rPr lang="en-US" sz="1400" dirty="0">
                <a:solidFill>
                  <a:srgbClr val="FFFFFF"/>
                </a:solidFill>
              </a:rPr>
              <a:t> </a:t>
            </a:r>
            <a:r>
              <a:rPr lang="en-US" sz="1400" dirty="0" err="1">
                <a:solidFill>
                  <a:srgbClr val="FFFFFF"/>
                </a:solidFill>
              </a:rPr>
              <a:t>er</a:t>
            </a:r>
            <a:r>
              <a:rPr lang="en-US" sz="1400" dirty="0">
                <a:solidFill>
                  <a:srgbClr val="FFFFFF"/>
                </a:solidFill>
              </a:rPr>
              <a:t> </a:t>
            </a:r>
            <a:r>
              <a:rPr lang="en-US" sz="1400" dirty="0" err="1">
                <a:solidFill>
                  <a:srgbClr val="FFFFFF"/>
                </a:solidFill>
              </a:rPr>
              <a:t>nog</a:t>
            </a:r>
            <a:r>
              <a:rPr lang="en-US" sz="1400" dirty="0">
                <a:solidFill>
                  <a:srgbClr val="FFFFFF"/>
                </a:solidFill>
              </a:rPr>
              <a:t> </a:t>
            </a:r>
            <a:r>
              <a:rPr lang="en-US" sz="1400" dirty="0" err="1">
                <a:solidFill>
                  <a:srgbClr val="FFFFFF"/>
                </a:solidFill>
              </a:rPr>
              <a:t>iets</a:t>
            </a:r>
            <a:r>
              <a:rPr lang="en-US" sz="1400" dirty="0">
                <a:solidFill>
                  <a:srgbClr val="FFFFFF"/>
                </a:solidFill>
              </a:rPr>
              <a:t> extra </a:t>
            </a:r>
            <a:r>
              <a:rPr lang="en-US" sz="1400" dirty="0" err="1">
                <a:solidFill>
                  <a:srgbClr val="FFFFFF"/>
                </a:solidFill>
              </a:rPr>
              <a:t>genoteerd</a:t>
            </a:r>
            <a:r>
              <a:rPr lang="en-US" sz="1400" dirty="0">
                <a:solidFill>
                  <a:srgbClr val="FFFFFF"/>
                </a:solidFill>
              </a:rPr>
              <a:t> </a:t>
            </a:r>
            <a:r>
              <a:rPr lang="en-US" sz="1400" dirty="0" err="1">
                <a:solidFill>
                  <a:srgbClr val="FFFFFF"/>
                </a:solidFill>
              </a:rPr>
              <a:t>wordt</a:t>
            </a:r>
            <a:r>
              <a:rPr lang="en-US" sz="1400" dirty="0">
                <a:solidFill>
                  <a:srgbClr val="FFFFFF"/>
                </a:solidFill>
              </a:rPr>
              <a:t> in de loop van de week (</a:t>
            </a:r>
            <a:r>
              <a:rPr lang="en-US" sz="1400" dirty="0" err="1">
                <a:solidFill>
                  <a:srgbClr val="FFFFFF"/>
                </a:solidFill>
              </a:rPr>
              <a:t>afwerken</a:t>
            </a:r>
            <a:r>
              <a:rPr lang="en-US" sz="1400" dirty="0">
                <a:solidFill>
                  <a:srgbClr val="FFFFFF"/>
                </a:solidFill>
              </a:rPr>
              <a:t>/</a:t>
            </a:r>
            <a:r>
              <a:rPr lang="en-US" sz="1400" dirty="0" err="1">
                <a:solidFill>
                  <a:srgbClr val="FFFFFF"/>
                </a:solidFill>
              </a:rPr>
              <a:t>verbeteren</a:t>
            </a:r>
            <a:r>
              <a:rPr lang="en-US" sz="1400" dirty="0">
                <a:solidFill>
                  <a:srgbClr val="FFFFFF"/>
                </a:solidFill>
              </a:rPr>
              <a:t> </a:t>
            </a:r>
            <a:r>
              <a:rPr lang="en-US" sz="1400" dirty="0" err="1">
                <a:solidFill>
                  <a:srgbClr val="FFFFFF"/>
                </a:solidFill>
              </a:rPr>
              <a:t>klaswerk</a:t>
            </a:r>
            <a:r>
              <a:rPr lang="en-US" sz="1400" dirty="0">
                <a:solidFill>
                  <a:srgbClr val="FFFFFF"/>
                </a:solidFill>
              </a:rPr>
              <a:t>).</a:t>
            </a:r>
            <a:br>
              <a:rPr lang="en-US" sz="1400" dirty="0">
                <a:solidFill>
                  <a:srgbClr val="FFFFFF"/>
                </a:solidFill>
              </a:rPr>
            </a:br>
            <a:r>
              <a:rPr lang="en-US" sz="1400" dirty="0" err="1">
                <a:solidFill>
                  <a:srgbClr val="FFFFFF"/>
                </a:solidFill>
              </a:rPr>
              <a:t>Gelieve</a:t>
            </a:r>
            <a:r>
              <a:rPr lang="en-US" sz="1400" dirty="0">
                <a:solidFill>
                  <a:srgbClr val="FFFFFF"/>
                </a:solidFill>
              </a:rPr>
              <a:t> </a:t>
            </a:r>
            <a:r>
              <a:rPr lang="en-US" sz="1400" dirty="0" err="1">
                <a:solidFill>
                  <a:srgbClr val="FFFFFF"/>
                </a:solidFill>
              </a:rPr>
              <a:t>dus</a:t>
            </a:r>
            <a:r>
              <a:rPr lang="en-US" sz="1400" dirty="0">
                <a:solidFill>
                  <a:srgbClr val="FFFFFF"/>
                </a:solidFill>
              </a:rPr>
              <a:t> </a:t>
            </a:r>
            <a:r>
              <a:rPr lang="en-US" sz="1400" dirty="0" err="1">
                <a:solidFill>
                  <a:srgbClr val="FFFFFF"/>
                </a:solidFill>
              </a:rPr>
              <a:t>dagelijks</a:t>
            </a:r>
            <a:r>
              <a:rPr lang="en-US" sz="1400" dirty="0">
                <a:solidFill>
                  <a:srgbClr val="FFFFFF"/>
                </a:solidFill>
              </a:rPr>
              <a:t> de agenda </a:t>
            </a:r>
            <a:r>
              <a:rPr lang="en-US" sz="1400" dirty="0" err="1">
                <a:solidFill>
                  <a:srgbClr val="FFFFFF"/>
                </a:solidFill>
              </a:rPr>
              <a:t>na</a:t>
            </a:r>
            <a:r>
              <a:rPr lang="en-US" sz="1400" dirty="0">
                <a:solidFill>
                  <a:srgbClr val="FFFFFF"/>
                </a:solidFill>
              </a:rPr>
              <a:t> </a:t>
            </a:r>
            <a:r>
              <a:rPr lang="en-US" sz="1400" dirty="0" err="1">
                <a:solidFill>
                  <a:srgbClr val="FFFFFF"/>
                </a:solidFill>
              </a:rPr>
              <a:t>te</a:t>
            </a:r>
            <a:r>
              <a:rPr lang="en-US" sz="1400" dirty="0">
                <a:solidFill>
                  <a:srgbClr val="FFFFFF"/>
                </a:solidFill>
              </a:rPr>
              <a:t> </a:t>
            </a:r>
            <a:r>
              <a:rPr lang="en-US" sz="1400" dirty="0" err="1">
                <a:solidFill>
                  <a:srgbClr val="FFFFFF"/>
                </a:solidFill>
              </a:rPr>
              <a:t>kijken</a:t>
            </a:r>
            <a:r>
              <a:rPr lang="en-US" sz="1400" dirty="0">
                <a:solidFill>
                  <a:srgbClr val="FFFFFF"/>
                </a:solidFill>
              </a:rPr>
              <a:t> </a:t>
            </a:r>
            <a:r>
              <a:rPr lang="en-US" sz="1400" dirty="0" err="1">
                <a:solidFill>
                  <a:srgbClr val="FFFFFF"/>
                </a:solidFill>
              </a:rPr>
              <a:t>en</a:t>
            </a:r>
            <a:r>
              <a:rPr lang="en-US" sz="1400" dirty="0">
                <a:solidFill>
                  <a:srgbClr val="FFFFFF"/>
                </a:solidFill>
              </a:rPr>
              <a:t> </a:t>
            </a:r>
            <a:r>
              <a:rPr lang="en-US" sz="1400" dirty="0" err="1">
                <a:solidFill>
                  <a:srgbClr val="FFFFFF"/>
                </a:solidFill>
              </a:rPr>
              <a:t>te</a:t>
            </a:r>
            <a:r>
              <a:rPr lang="en-US" sz="1400" dirty="0">
                <a:solidFill>
                  <a:srgbClr val="FFFFFF"/>
                </a:solidFill>
              </a:rPr>
              <a:t> </a:t>
            </a:r>
            <a:r>
              <a:rPr lang="en-US" sz="1400" dirty="0" err="1">
                <a:solidFill>
                  <a:srgbClr val="FFFFFF"/>
                </a:solidFill>
              </a:rPr>
              <a:t>handtekenen</a:t>
            </a:r>
            <a:r>
              <a:rPr lang="en-US" sz="1400" dirty="0">
                <a:solidFill>
                  <a:srgbClr val="FFFFFF"/>
                </a:solidFill>
              </a:rPr>
              <a:t> op </a:t>
            </a:r>
            <a:r>
              <a:rPr lang="en-US" sz="1400" b="1" dirty="0" err="1">
                <a:solidFill>
                  <a:srgbClr val="FFFFFF"/>
                </a:solidFill>
              </a:rPr>
              <a:t>maandagavond</a:t>
            </a:r>
            <a:r>
              <a:rPr lang="en-US" sz="1400" dirty="0">
                <a:solidFill>
                  <a:srgbClr val="FFFFFF"/>
                </a:solidFill>
              </a:rPr>
              <a:t>.</a:t>
            </a:r>
          </a:p>
          <a:p>
            <a:pPr>
              <a:spcAft>
                <a:spcPts val="600"/>
              </a:spcAft>
              <a:buFont typeface="Calibri" panose="020F0502020204030204" pitchFamily="34" charset="0"/>
            </a:pPr>
            <a:endParaRPr lang="en-US" sz="1400" dirty="0">
              <a:solidFill>
                <a:srgbClr val="FFFFFF"/>
              </a:solidFill>
            </a:endParaRPr>
          </a:p>
          <a:p>
            <a:pPr>
              <a:spcAft>
                <a:spcPts val="600"/>
              </a:spcAft>
              <a:buFont typeface="Calibri" panose="020F0502020204030204" pitchFamily="34" charset="0"/>
            </a:pPr>
            <a:r>
              <a:rPr lang="en-US" sz="1400" dirty="0">
                <a:solidFill>
                  <a:srgbClr val="FFFFFF"/>
                </a:solidFill>
              </a:rPr>
              <a:t>De </a:t>
            </a:r>
            <a:r>
              <a:rPr lang="en-US" sz="1400" dirty="0" err="1">
                <a:solidFill>
                  <a:srgbClr val="FFFFFF"/>
                </a:solidFill>
              </a:rPr>
              <a:t>kinderen</a:t>
            </a:r>
            <a:r>
              <a:rPr lang="en-US" sz="1400" dirty="0">
                <a:solidFill>
                  <a:srgbClr val="FFFFFF"/>
                </a:solidFill>
              </a:rPr>
              <a:t> </a:t>
            </a:r>
            <a:r>
              <a:rPr lang="en-US" sz="1400" dirty="0" err="1">
                <a:solidFill>
                  <a:srgbClr val="FFFFFF"/>
                </a:solidFill>
              </a:rPr>
              <a:t>krijgen</a:t>
            </a:r>
            <a:r>
              <a:rPr lang="en-US" sz="1400" dirty="0">
                <a:solidFill>
                  <a:srgbClr val="FFFFFF"/>
                </a:solidFill>
              </a:rPr>
              <a:t> steeds </a:t>
            </a:r>
            <a:r>
              <a:rPr lang="en-US" sz="1400" dirty="0" err="1">
                <a:solidFill>
                  <a:srgbClr val="FFFFFF"/>
                </a:solidFill>
              </a:rPr>
              <a:t>hetzelfde</a:t>
            </a:r>
            <a:r>
              <a:rPr lang="en-US" sz="1400" dirty="0">
                <a:solidFill>
                  <a:srgbClr val="FFFFFF"/>
                </a:solidFill>
              </a:rPr>
              <a:t> </a:t>
            </a:r>
            <a:r>
              <a:rPr lang="en-US" sz="1400" dirty="0" err="1">
                <a:solidFill>
                  <a:srgbClr val="FFFFFF"/>
                </a:solidFill>
              </a:rPr>
              <a:t>huiswerk</a:t>
            </a:r>
            <a:r>
              <a:rPr lang="en-US" sz="1400" dirty="0">
                <a:solidFill>
                  <a:srgbClr val="FFFFFF"/>
                </a:solidFill>
              </a:rPr>
              <a:t>. </a:t>
            </a:r>
            <a:r>
              <a:rPr lang="en-US" sz="1400" b="1" dirty="0">
                <a:solidFill>
                  <a:srgbClr val="FFFFFF"/>
                </a:solidFill>
              </a:rPr>
              <a:t>GEEN</a:t>
            </a:r>
            <a:r>
              <a:rPr lang="en-US" sz="1400" dirty="0">
                <a:solidFill>
                  <a:srgbClr val="FFFFFF"/>
                </a:solidFill>
              </a:rPr>
              <a:t> </a:t>
            </a:r>
            <a:r>
              <a:rPr lang="en-US" sz="1400" dirty="0" err="1">
                <a:solidFill>
                  <a:srgbClr val="FFFFFF"/>
                </a:solidFill>
              </a:rPr>
              <a:t>huiswerk</a:t>
            </a:r>
            <a:r>
              <a:rPr lang="en-US" sz="1400" dirty="0">
                <a:solidFill>
                  <a:srgbClr val="FFFFFF"/>
                </a:solidFill>
              </a:rPr>
              <a:t> op </a:t>
            </a:r>
            <a:r>
              <a:rPr lang="en-US" sz="1400" dirty="0" err="1">
                <a:solidFill>
                  <a:srgbClr val="FFFFFF"/>
                </a:solidFill>
              </a:rPr>
              <a:t>woensdag</a:t>
            </a:r>
            <a:r>
              <a:rPr lang="en-US" sz="1400" dirty="0">
                <a:solidFill>
                  <a:srgbClr val="FFFFFF"/>
                </a:solidFill>
              </a:rPr>
              <a:t> </a:t>
            </a:r>
            <a:r>
              <a:rPr lang="en-US" sz="1400" dirty="0" err="1">
                <a:solidFill>
                  <a:srgbClr val="FFFFFF"/>
                </a:solidFill>
              </a:rPr>
              <a:t>en</a:t>
            </a:r>
            <a:r>
              <a:rPr lang="en-US" sz="1400" dirty="0">
                <a:solidFill>
                  <a:srgbClr val="FFFFFF"/>
                </a:solidFill>
              </a:rPr>
              <a:t> in het weekend! </a:t>
            </a:r>
            <a:r>
              <a:rPr lang="en-US" sz="1400" dirty="0" err="1">
                <a:solidFill>
                  <a:srgbClr val="FFFFFF"/>
                </a:solidFill>
              </a:rPr>
              <a:t>Probeer</a:t>
            </a:r>
            <a:r>
              <a:rPr lang="en-US" sz="1400" dirty="0">
                <a:solidFill>
                  <a:srgbClr val="FFFFFF"/>
                </a:solidFill>
              </a:rPr>
              <a:t> de </a:t>
            </a:r>
            <a:r>
              <a:rPr lang="en-US" sz="1400" dirty="0" err="1">
                <a:solidFill>
                  <a:srgbClr val="FFFFFF"/>
                </a:solidFill>
              </a:rPr>
              <a:t>totale</a:t>
            </a:r>
            <a:r>
              <a:rPr lang="en-US" sz="1400" dirty="0">
                <a:solidFill>
                  <a:srgbClr val="FFFFFF"/>
                </a:solidFill>
              </a:rPr>
              <a:t> </a:t>
            </a:r>
            <a:r>
              <a:rPr lang="en-US" sz="1400" dirty="0" err="1">
                <a:solidFill>
                  <a:srgbClr val="FFFFFF"/>
                </a:solidFill>
              </a:rPr>
              <a:t>tijdsduur</a:t>
            </a:r>
            <a:r>
              <a:rPr lang="en-US" sz="1400" dirty="0">
                <a:solidFill>
                  <a:srgbClr val="FFFFFF"/>
                </a:solidFill>
              </a:rPr>
              <a:t> </a:t>
            </a:r>
            <a:r>
              <a:rPr lang="en-US" sz="1400" dirty="0" err="1">
                <a:solidFill>
                  <a:srgbClr val="FFFFFF"/>
                </a:solidFill>
              </a:rPr>
              <a:t>te</a:t>
            </a:r>
            <a:r>
              <a:rPr lang="en-US" sz="1400" dirty="0">
                <a:solidFill>
                  <a:srgbClr val="FFFFFF"/>
                </a:solidFill>
              </a:rPr>
              <a:t> </a:t>
            </a:r>
            <a:r>
              <a:rPr lang="en-US" sz="1400" dirty="0" err="1">
                <a:solidFill>
                  <a:srgbClr val="FFFFFF"/>
                </a:solidFill>
              </a:rPr>
              <a:t>beperken</a:t>
            </a:r>
            <a:r>
              <a:rPr lang="en-US" sz="1400" dirty="0">
                <a:solidFill>
                  <a:srgbClr val="FFFFFF"/>
                </a:solidFill>
              </a:rPr>
              <a:t> tot 15 à 20 </a:t>
            </a:r>
            <a:r>
              <a:rPr lang="en-US" sz="1400" dirty="0" err="1">
                <a:solidFill>
                  <a:srgbClr val="FFFFFF"/>
                </a:solidFill>
              </a:rPr>
              <a:t>minuten</a:t>
            </a:r>
            <a:r>
              <a:rPr lang="en-US" sz="1400" dirty="0">
                <a:solidFill>
                  <a:srgbClr val="FFFFFF"/>
                </a:solidFill>
              </a:rPr>
              <a:t> per </a:t>
            </a:r>
            <a:r>
              <a:rPr lang="en-US" sz="1400" dirty="0" err="1">
                <a:solidFill>
                  <a:srgbClr val="FFFFFF"/>
                </a:solidFill>
              </a:rPr>
              <a:t>dag</a:t>
            </a:r>
            <a:r>
              <a:rPr lang="en-US" sz="1400" dirty="0">
                <a:solidFill>
                  <a:srgbClr val="FFFFFF"/>
                </a:solidFill>
              </a:rPr>
              <a:t>.</a:t>
            </a:r>
          </a:p>
          <a:p>
            <a:pPr>
              <a:spcAft>
                <a:spcPts val="600"/>
              </a:spcAft>
              <a:buFont typeface="Calibri" panose="020F0502020204030204" pitchFamily="34" charset="0"/>
            </a:pPr>
            <a:endParaRPr lang="en-US" sz="1400" dirty="0">
              <a:solidFill>
                <a:srgbClr val="FFFFFF"/>
              </a:solidFill>
            </a:endParaRPr>
          </a:p>
          <a:p>
            <a:pPr>
              <a:spcAft>
                <a:spcPts val="600"/>
              </a:spcAft>
              <a:buFont typeface="Calibri" panose="020F0502020204030204" pitchFamily="34" charset="0"/>
            </a:pPr>
            <a:r>
              <a:rPr lang="en-US" sz="1400" dirty="0" err="1">
                <a:solidFill>
                  <a:srgbClr val="FFFFFF"/>
                </a:solidFill>
              </a:rPr>
              <a:t>Tegen</a:t>
            </a:r>
            <a:r>
              <a:rPr lang="en-US" sz="1400" dirty="0">
                <a:solidFill>
                  <a:srgbClr val="FFFFFF"/>
                </a:solidFill>
              </a:rPr>
              <a:t> </a:t>
            </a:r>
            <a:r>
              <a:rPr lang="en-US" sz="1400" dirty="0" err="1">
                <a:solidFill>
                  <a:srgbClr val="FFFFFF"/>
                </a:solidFill>
              </a:rPr>
              <a:t>dinsdag</a:t>
            </a:r>
            <a:r>
              <a:rPr lang="en-US" sz="1400" dirty="0">
                <a:solidFill>
                  <a:srgbClr val="FFFFFF"/>
                </a:solidFill>
              </a:rPr>
              <a:t> :  	</a:t>
            </a:r>
            <a:r>
              <a:rPr lang="en-US" sz="1400" dirty="0" err="1">
                <a:solidFill>
                  <a:srgbClr val="FFFFFF"/>
                </a:solidFill>
              </a:rPr>
              <a:t>rekenen</a:t>
            </a:r>
            <a:br>
              <a:rPr lang="en-US" sz="1400" dirty="0">
                <a:solidFill>
                  <a:srgbClr val="FFFFFF"/>
                </a:solidFill>
              </a:rPr>
            </a:br>
            <a:r>
              <a:rPr lang="en-US" sz="1400" dirty="0" err="1">
                <a:solidFill>
                  <a:srgbClr val="FFFFFF"/>
                </a:solidFill>
              </a:rPr>
              <a:t>Tegen</a:t>
            </a:r>
            <a:r>
              <a:rPr lang="en-US" sz="1400" dirty="0">
                <a:solidFill>
                  <a:srgbClr val="FFFFFF"/>
                </a:solidFill>
              </a:rPr>
              <a:t> </a:t>
            </a:r>
            <a:r>
              <a:rPr lang="en-US" sz="1400" dirty="0" err="1">
                <a:solidFill>
                  <a:srgbClr val="FFFFFF"/>
                </a:solidFill>
              </a:rPr>
              <a:t>woensdag</a:t>
            </a:r>
            <a:r>
              <a:rPr lang="en-US" sz="1400" dirty="0">
                <a:solidFill>
                  <a:srgbClr val="FFFFFF"/>
                </a:solidFill>
              </a:rPr>
              <a:t> :  	spelling (</a:t>
            </a:r>
            <a:r>
              <a:rPr lang="en-US" sz="1400" dirty="0" err="1">
                <a:solidFill>
                  <a:srgbClr val="FFFFFF"/>
                </a:solidFill>
              </a:rPr>
              <a:t>woordpakket</a:t>
            </a:r>
            <a:r>
              <a:rPr lang="en-US" sz="1400" dirty="0">
                <a:solidFill>
                  <a:srgbClr val="FFFFFF"/>
                </a:solidFill>
              </a:rPr>
              <a:t>) of </a:t>
            </a:r>
            <a:r>
              <a:rPr lang="en-US" sz="1400" dirty="0" err="1">
                <a:solidFill>
                  <a:srgbClr val="FFFFFF"/>
                </a:solidFill>
              </a:rPr>
              <a:t>schrift</a:t>
            </a:r>
            <a:r>
              <a:rPr lang="en-US" sz="1400" dirty="0">
                <a:solidFill>
                  <a:srgbClr val="FFFFFF"/>
                </a:solidFill>
              </a:rPr>
              <a:t> (letters / </a:t>
            </a:r>
            <a:r>
              <a:rPr lang="en-US" sz="1400" dirty="0" err="1">
                <a:solidFill>
                  <a:srgbClr val="FFFFFF"/>
                </a:solidFill>
              </a:rPr>
              <a:t>hoofdletters</a:t>
            </a:r>
            <a:r>
              <a:rPr lang="en-US" sz="1400" dirty="0">
                <a:solidFill>
                  <a:srgbClr val="FFFFFF"/>
                </a:solidFill>
              </a:rPr>
              <a:t>)</a:t>
            </a:r>
            <a:br>
              <a:rPr lang="en-US" sz="1400" dirty="0">
                <a:solidFill>
                  <a:srgbClr val="FFFFFF"/>
                </a:solidFill>
              </a:rPr>
            </a:br>
            <a:r>
              <a:rPr lang="en-US" sz="1400" dirty="0" err="1">
                <a:solidFill>
                  <a:srgbClr val="FFFFFF"/>
                </a:solidFill>
              </a:rPr>
              <a:t>Tegen</a:t>
            </a:r>
            <a:r>
              <a:rPr lang="en-US" sz="1400" dirty="0">
                <a:solidFill>
                  <a:srgbClr val="FFFFFF"/>
                </a:solidFill>
              </a:rPr>
              <a:t> </a:t>
            </a:r>
            <a:r>
              <a:rPr lang="en-US" sz="1400" dirty="0" err="1">
                <a:solidFill>
                  <a:srgbClr val="FFFFFF"/>
                </a:solidFill>
              </a:rPr>
              <a:t>vrijdag</a:t>
            </a:r>
            <a:r>
              <a:rPr lang="en-US" sz="1400" dirty="0">
                <a:solidFill>
                  <a:srgbClr val="FFFFFF"/>
                </a:solidFill>
              </a:rPr>
              <a:t> :  	</a:t>
            </a:r>
            <a:r>
              <a:rPr lang="en-US" sz="1400" dirty="0" err="1">
                <a:solidFill>
                  <a:srgbClr val="FFFFFF"/>
                </a:solidFill>
              </a:rPr>
              <a:t>schrijfopdracht</a:t>
            </a:r>
            <a:r>
              <a:rPr lang="en-US" sz="1400" dirty="0">
                <a:solidFill>
                  <a:srgbClr val="FFFFFF"/>
                </a:solidFill>
              </a:rPr>
              <a:t> + </a:t>
            </a:r>
            <a:r>
              <a:rPr lang="en-US" sz="1400" dirty="0" err="1">
                <a:solidFill>
                  <a:srgbClr val="FFFFFF"/>
                </a:solidFill>
              </a:rPr>
              <a:t>leesblad</a:t>
            </a:r>
            <a:br>
              <a:rPr lang="en-US" sz="1400" dirty="0">
                <a:solidFill>
                  <a:srgbClr val="FFFFFF"/>
                </a:solidFill>
              </a:rPr>
            </a:br>
            <a:r>
              <a:rPr lang="en-US" sz="1400" dirty="0">
                <a:solidFill>
                  <a:srgbClr val="FFFFFF"/>
                </a:solidFill>
              </a:rPr>
              <a:t>Elke </a:t>
            </a:r>
            <a:r>
              <a:rPr lang="en-US" sz="1400" dirty="0" err="1">
                <a:solidFill>
                  <a:srgbClr val="FFFFFF"/>
                </a:solidFill>
              </a:rPr>
              <a:t>dag</a:t>
            </a:r>
            <a:r>
              <a:rPr lang="en-US" sz="1400" dirty="0">
                <a:solidFill>
                  <a:srgbClr val="FFFFFF"/>
                </a:solidFill>
              </a:rPr>
              <a:t> :  		</a:t>
            </a:r>
            <a:r>
              <a:rPr lang="en-US" sz="1400" dirty="0" err="1">
                <a:solidFill>
                  <a:srgbClr val="FFFFFF"/>
                </a:solidFill>
              </a:rPr>
              <a:t>leesblad</a:t>
            </a:r>
            <a:r>
              <a:rPr lang="en-US" sz="1400" dirty="0">
                <a:solidFill>
                  <a:srgbClr val="FFFFFF"/>
                </a:solidFill>
              </a:rPr>
              <a:t> of </a:t>
            </a:r>
            <a:r>
              <a:rPr lang="en-US" sz="1400" dirty="0" err="1">
                <a:solidFill>
                  <a:srgbClr val="FFFFFF"/>
                </a:solidFill>
              </a:rPr>
              <a:t>boek</a:t>
            </a:r>
            <a:r>
              <a:rPr lang="en-US" sz="1400" dirty="0">
                <a:solidFill>
                  <a:srgbClr val="FFFFFF"/>
                </a:solidFill>
              </a:rPr>
              <a:t> </a:t>
            </a:r>
            <a:r>
              <a:rPr lang="en-US" sz="1400" dirty="0" err="1">
                <a:solidFill>
                  <a:srgbClr val="FFFFFF"/>
                </a:solidFill>
              </a:rPr>
              <a:t>lezen</a:t>
            </a:r>
            <a:r>
              <a:rPr lang="en-US" sz="1400" dirty="0">
                <a:solidFill>
                  <a:srgbClr val="FFFFFF"/>
                </a:solidFill>
              </a:rPr>
              <a:t> (10min), </a:t>
            </a:r>
            <a:r>
              <a:rPr lang="en-US" sz="1400" dirty="0" err="1">
                <a:solidFill>
                  <a:srgbClr val="FFFFFF"/>
                </a:solidFill>
              </a:rPr>
              <a:t>tafels</a:t>
            </a:r>
            <a:r>
              <a:rPr lang="en-US" sz="1400" dirty="0">
                <a:solidFill>
                  <a:srgbClr val="FFFFFF"/>
                </a:solidFill>
              </a:rPr>
              <a:t>, letter- </a:t>
            </a:r>
            <a:r>
              <a:rPr lang="en-US" sz="1400" dirty="0" err="1">
                <a:solidFill>
                  <a:srgbClr val="FFFFFF"/>
                </a:solidFill>
              </a:rPr>
              <a:t>en</a:t>
            </a:r>
            <a:r>
              <a:rPr lang="en-US" sz="1400" dirty="0">
                <a:solidFill>
                  <a:srgbClr val="FFFFFF"/>
                </a:solidFill>
              </a:rPr>
              <a:t> </a:t>
            </a:r>
            <a:r>
              <a:rPr lang="en-US" sz="1400" dirty="0" err="1">
                <a:solidFill>
                  <a:srgbClr val="FFFFFF"/>
                </a:solidFill>
              </a:rPr>
              <a:t>woordkaartjes</a:t>
            </a:r>
            <a:r>
              <a:rPr lang="en-US" sz="1400" dirty="0">
                <a:solidFill>
                  <a:srgbClr val="FFFFFF"/>
                </a:solidFill>
              </a:rPr>
              <a:t>, 		</a:t>
            </a:r>
            <a:r>
              <a:rPr lang="en-US" sz="1400" dirty="0" err="1">
                <a:solidFill>
                  <a:srgbClr val="FFFFFF"/>
                </a:solidFill>
              </a:rPr>
              <a:t>splitsoefeningen</a:t>
            </a:r>
            <a:endParaRPr lang="en-US" sz="1400" dirty="0">
              <a:solidFill>
                <a:srgbClr val="FFFFFF"/>
              </a:solidFill>
            </a:endParaRPr>
          </a:p>
          <a:p>
            <a:pPr>
              <a:spcAft>
                <a:spcPts val="600"/>
              </a:spcAft>
              <a:buFont typeface="Calibri" panose="020F0502020204030204" pitchFamily="34" charset="0"/>
            </a:pPr>
            <a:endParaRPr lang="en-US" sz="1400" dirty="0">
              <a:solidFill>
                <a:srgbClr val="FFFFFF"/>
              </a:solidFill>
            </a:endParaRPr>
          </a:p>
          <a:p>
            <a:pPr>
              <a:spcAft>
                <a:spcPts val="600"/>
              </a:spcAft>
              <a:buFont typeface="Calibri" panose="020F0502020204030204" pitchFamily="34" charset="0"/>
            </a:pPr>
            <a:r>
              <a:rPr lang="en-US" sz="1400" b="1" i="1" dirty="0" err="1">
                <a:solidFill>
                  <a:srgbClr val="FFFFFF"/>
                </a:solidFill>
              </a:rPr>
              <a:t>Tafels</a:t>
            </a:r>
            <a:r>
              <a:rPr lang="en-US" sz="1400" b="1" i="1" dirty="0">
                <a:solidFill>
                  <a:srgbClr val="FFFFFF"/>
                </a:solidFill>
              </a:rPr>
              <a:t> / letters / </a:t>
            </a:r>
            <a:r>
              <a:rPr lang="en-US" sz="1400" b="1" i="1" dirty="0" err="1">
                <a:solidFill>
                  <a:srgbClr val="FFFFFF"/>
                </a:solidFill>
              </a:rPr>
              <a:t>woorden</a:t>
            </a:r>
            <a:r>
              <a:rPr lang="en-US" sz="1400" b="1" i="1" dirty="0">
                <a:solidFill>
                  <a:srgbClr val="FFFFFF"/>
                </a:solidFill>
              </a:rPr>
              <a:t> </a:t>
            </a:r>
            <a:r>
              <a:rPr lang="en-US" sz="1400" b="1" i="1" dirty="0" err="1">
                <a:solidFill>
                  <a:srgbClr val="FFFFFF"/>
                </a:solidFill>
              </a:rPr>
              <a:t>kunnen</a:t>
            </a:r>
            <a:r>
              <a:rPr lang="en-US" sz="1400" b="1" i="1" dirty="0">
                <a:solidFill>
                  <a:srgbClr val="FFFFFF"/>
                </a:solidFill>
              </a:rPr>
              <a:t> </a:t>
            </a:r>
            <a:r>
              <a:rPr lang="en-US" sz="1400" b="1" i="1" dirty="0" err="1">
                <a:solidFill>
                  <a:srgbClr val="FFFFFF"/>
                </a:solidFill>
              </a:rPr>
              <a:t>alleen</a:t>
            </a:r>
            <a:r>
              <a:rPr lang="en-US" sz="1400" b="1" i="1" dirty="0">
                <a:solidFill>
                  <a:srgbClr val="FFFFFF"/>
                </a:solidFill>
              </a:rPr>
              <a:t> </a:t>
            </a:r>
            <a:r>
              <a:rPr lang="en-US" sz="1400" b="1" i="1" dirty="0" err="1">
                <a:solidFill>
                  <a:srgbClr val="FFFFFF"/>
                </a:solidFill>
              </a:rPr>
              <a:t>geautomatiseerd</a:t>
            </a:r>
            <a:r>
              <a:rPr lang="en-US" sz="1400" b="1" i="1" dirty="0">
                <a:solidFill>
                  <a:srgbClr val="FFFFFF"/>
                </a:solidFill>
              </a:rPr>
              <a:t> </a:t>
            </a:r>
            <a:r>
              <a:rPr lang="en-US" sz="1400" b="1" i="1" dirty="0" err="1">
                <a:solidFill>
                  <a:srgbClr val="FFFFFF"/>
                </a:solidFill>
              </a:rPr>
              <a:t>worden</a:t>
            </a:r>
            <a:r>
              <a:rPr lang="en-US" sz="1400" b="1" i="1" dirty="0">
                <a:solidFill>
                  <a:srgbClr val="FFFFFF"/>
                </a:solidFill>
              </a:rPr>
              <a:t> </a:t>
            </a:r>
            <a:r>
              <a:rPr lang="en-US" sz="1400" b="1" i="1" dirty="0" err="1">
                <a:solidFill>
                  <a:srgbClr val="FFFFFF"/>
                </a:solidFill>
              </a:rPr>
              <a:t>na</a:t>
            </a:r>
            <a:r>
              <a:rPr lang="en-US" sz="1400" b="1" i="1" dirty="0">
                <a:solidFill>
                  <a:srgbClr val="FFFFFF"/>
                </a:solidFill>
              </a:rPr>
              <a:t> </a:t>
            </a:r>
            <a:r>
              <a:rPr lang="en-US" sz="1400" b="1" i="1" dirty="0" err="1">
                <a:solidFill>
                  <a:srgbClr val="FFFFFF"/>
                </a:solidFill>
              </a:rPr>
              <a:t>dagelijks</a:t>
            </a:r>
            <a:r>
              <a:rPr lang="en-US" sz="1400" b="1" i="1" dirty="0">
                <a:solidFill>
                  <a:srgbClr val="FFFFFF"/>
                </a:solidFill>
              </a:rPr>
              <a:t> </a:t>
            </a:r>
            <a:r>
              <a:rPr lang="en-US" sz="1400" b="1" i="1" dirty="0" err="1">
                <a:solidFill>
                  <a:srgbClr val="FFFFFF"/>
                </a:solidFill>
              </a:rPr>
              <a:t>oefenen</a:t>
            </a:r>
            <a:endParaRPr lang="en-US" sz="1400" b="1" i="1" dirty="0">
              <a:solidFill>
                <a:srgbClr val="FFFFFF"/>
              </a:solidFill>
            </a:endParaRPr>
          </a:p>
        </p:txBody>
      </p:sp>
    </p:spTree>
    <p:extLst>
      <p:ext uri="{BB962C8B-B14F-4D97-AF65-F5344CB8AC3E}">
        <p14:creationId xmlns:p14="http://schemas.microsoft.com/office/powerpoint/2010/main" val="4765725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8E17CBA9-ADCB-45C4-84FD-A201EF49898B}"/>
              </a:ext>
            </a:extLst>
          </p:cNvPr>
          <p:cNvPicPr>
            <a:picLocks noChangeAspect="1"/>
          </p:cNvPicPr>
          <p:nvPr/>
        </p:nvPicPr>
        <p:blipFill rotWithShape="1">
          <a:blip r:embed="rId2">
            <a:extLst>
              <a:ext uri="{28A0092B-C50C-407E-A947-70E740481C1C}">
                <a14:useLocalDpi xmlns:a14="http://schemas.microsoft.com/office/drawing/2010/main" val="0"/>
              </a:ext>
            </a:extLst>
          </a:blip>
          <a:srcRect t="18345" r="1" b="5607"/>
          <a:stretch/>
        </p:blipFill>
        <p:spPr>
          <a:xfrm>
            <a:off x="2843" y="10"/>
            <a:ext cx="12186315" cy="6857990"/>
          </a:xfrm>
          <a:prstGeom prst="rect">
            <a:avLst/>
          </a:prstGeom>
        </p:spPr>
      </p:pic>
      <p:sp>
        <p:nvSpPr>
          <p:cNvPr id="21" name="Rectangle 20">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3833E9-AECD-410C-AB26-5099BD1408A4}"/>
              </a:ext>
            </a:extLst>
          </p:cNvPr>
          <p:cNvSpPr>
            <a:spLocks noGrp="1"/>
          </p:cNvSpPr>
          <p:nvPr>
            <p:ph type="title"/>
          </p:nvPr>
        </p:nvSpPr>
        <p:spPr>
          <a:xfrm>
            <a:off x="948648" y="1419273"/>
            <a:ext cx="3153580" cy="1358188"/>
          </a:xfrm>
        </p:spPr>
        <p:txBody>
          <a:bodyPr>
            <a:normAutofit/>
          </a:bodyPr>
          <a:lstStyle/>
          <a:p>
            <a:r>
              <a:rPr lang="nl-BE" sz="3600" dirty="0">
                <a:solidFill>
                  <a:srgbClr val="FFFFFF"/>
                </a:solidFill>
              </a:rPr>
              <a:t>Post …</a:t>
            </a:r>
          </a:p>
        </p:txBody>
      </p:sp>
      <p:cxnSp>
        <p:nvCxnSpPr>
          <p:cNvPr id="23" name="Straight Connector 22">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706134A-1606-42AD-84CD-AE1B5392DE5D}"/>
              </a:ext>
            </a:extLst>
          </p:cNvPr>
          <p:cNvSpPr>
            <a:spLocks noGrp="1"/>
          </p:cNvSpPr>
          <p:nvPr>
            <p:ph idx="1"/>
          </p:nvPr>
        </p:nvSpPr>
        <p:spPr>
          <a:xfrm>
            <a:off x="948648" y="2978254"/>
            <a:ext cx="3153580" cy="2444238"/>
          </a:xfrm>
        </p:spPr>
        <p:txBody>
          <a:bodyPr>
            <a:normAutofit/>
          </a:bodyPr>
          <a:lstStyle/>
          <a:p>
            <a:pPr>
              <a:lnSpc>
                <a:spcPct val="90000"/>
              </a:lnSpc>
            </a:pPr>
            <a:r>
              <a:rPr lang="nl-BE" sz="1600" dirty="0">
                <a:solidFill>
                  <a:srgbClr val="FFFFFF"/>
                </a:solidFill>
              </a:rPr>
              <a:t>Belangrijke brieven worden altijd</a:t>
            </a:r>
          </a:p>
          <a:p>
            <a:pPr>
              <a:lnSpc>
                <a:spcPct val="90000"/>
              </a:lnSpc>
            </a:pPr>
            <a:r>
              <a:rPr lang="nl-BE" sz="1600" dirty="0">
                <a:solidFill>
                  <a:srgbClr val="FFFFFF"/>
                </a:solidFill>
              </a:rPr>
              <a:t>- doorgemaild</a:t>
            </a:r>
            <a:br>
              <a:rPr lang="nl-BE" sz="1600" dirty="0">
                <a:solidFill>
                  <a:srgbClr val="FFFFFF"/>
                </a:solidFill>
              </a:rPr>
            </a:br>
            <a:r>
              <a:rPr lang="nl-BE" sz="1600" dirty="0">
                <a:solidFill>
                  <a:srgbClr val="FFFFFF"/>
                </a:solidFill>
              </a:rPr>
              <a:t>- geplaatst op de klasblog (wordt steeds op VRIJDAGAVOND aangepast)</a:t>
            </a:r>
          </a:p>
        </p:txBody>
      </p:sp>
      <p:sp>
        <p:nvSpPr>
          <p:cNvPr id="25" name="Rectangle 24">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0444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5">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912CC3-A3D2-4D7F-B9AD-B5D82ABCF100}"/>
              </a:ext>
            </a:extLst>
          </p:cNvPr>
          <p:cNvSpPr>
            <a:spLocks noGrp="1"/>
          </p:cNvSpPr>
          <p:nvPr>
            <p:ph type="title"/>
          </p:nvPr>
        </p:nvSpPr>
        <p:spPr>
          <a:xfrm>
            <a:off x="642257" y="634946"/>
            <a:ext cx="3690257" cy="1450757"/>
          </a:xfrm>
        </p:spPr>
        <p:txBody>
          <a:bodyPr>
            <a:normAutofit/>
          </a:bodyPr>
          <a:lstStyle/>
          <a:p>
            <a:r>
              <a:rPr lang="nl-BE" dirty="0"/>
              <a:t>Tips</a:t>
            </a:r>
          </a:p>
        </p:txBody>
      </p:sp>
      <p:cxnSp>
        <p:nvCxnSpPr>
          <p:cNvPr id="53" name="Straight Connector 47">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C20E56E-153D-475C-94D7-DA6941627DDE}"/>
              </a:ext>
            </a:extLst>
          </p:cNvPr>
          <p:cNvSpPr>
            <a:spLocks noGrp="1"/>
          </p:cNvSpPr>
          <p:nvPr>
            <p:ph idx="1"/>
          </p:nvPr>
        </p:nvSpPr>
        <p:spPr>
          <a:xfrm>
            <a:off x="642257" y="2407436"/>
            <a:ext cx="3690257" cy="3461658"/>
          </a:xfrm>
        </p:spPr>
        <p:txBody>
          <a:bodyPr>
            <a:normAutofit fontScale="92500"/>
          </a:bodyPr>
          <a:lstStyle/>
          <a:p>
            <a:pPr marL="0" indent="0">
              <a:lnSpc>
                <a:spcPct val="90000"/>
              </a:lnSpc>
              <a:buNone/>
            </a:pPr>
            <a:r>
              <a:rPr lang="nl-BE" sz="1900" dirty="0"/>
              <a:t>Via de klasblog kan u onder deze rubriek handige links vinden om geziene leerstof verder in te oefenen.</a:t>
            </a:r>
          </a:p>
          <a:p>
            <a:pPr marL="0" indent="0">
              <a:lnSpc>
                <a:spcPct val="90000"/>
              </a:lnSpc>
              <a:buNone/>
            </a:pPr>
            <a:r>
              <a:rPr lang="nl-BE" sz="1900" dirty="0"/>
              <a:t>De kinderen zullen ook een code krijgen voor </a:t>
            </a:r>
            <a:r>
              <a:rPr lang="nl-BE" sz="1900" b="1" dirty="0"/>
              <a:t>BINGEL</a:t>
            </a:r>
            <a:r>
              <a:rPr lang="nl-BE" sz="1900" dirty="0"/>
              <a:t> (spelling en taal) en </a:t>
            </a:r>
            <a:r>
              <a:rPr lang="nl-BE" sz="1900" b="1" dirty="0"/>
              <a:t>KWEETET</a:t>
            </a:r>
            <a:r>
              <a:rPr lang="nl-BE" sz="1900" dirty="0"/>
              <a:t> (rekenen). Hier zullen zij digitaal opdrachten krijgen om rekenen en spelling verder in te oefenen. </a:t>
            </a:r>
          </a:p>
          <a:p>
            <a:pPr marL="0" indent="0">
              <a:lnSpc>
                <a:spcPct val="90000"/>
              </a:lnSpc>
              <a:buNone/>
            </a:pPr>
            <a:r>
              <a:rPr lang="nl-BE" sz="1900" dirty="0"/>
              <a:t>Meer informatie volgt later dit schooljaar. Een sticker met de codes wordt binnenkort in de agenda gekleefd.</a:t>
            </a:r>
          </a:p>
        </p:txBody>
      </p:sp>
      <p:pic>
        <p:nvPicPr>
          <p:cNvPr id="7" name="Afbeelding 6">
            <a:extLst>
              <a:ext uri="{FF2B5EF4-FFF2-40B4-BE49-F238E27FC236}">
                <a16:creationId xmlns:a16="http://schemas.microsoft.com/office/drawing/2014/main" id="{95E251FE-9EDB-4AAA-9ACD-82B0F8BCD7A1}"/>
              </a:ext>
            </a:extLst>
          </p:cNvPr>
          <p:cNvPicPr>
            <a:picLocks noChangeAspect="1"/>
          </p:cNvPicPr>
          <p:nvPr/>
        </p:nvPicPr>
        <p:blipFill rotWithShape="1">
          <a:blip r:embed="rId2">
            <a:extLst>
              <a:ext uri="{28A0092B-C50C-407E-A947-70E740481C1C}">
                <a14:useLocalDpi xmlns:a14="http://schemas.microsoft.com/office/drawing/2010/main" val="0"/>
              </a:ext>
            </a:extLst>
          </a:blip>
          <a:srcRect l="25450" r="7589"/>
          <a:stretch/>
        </p:blipFill>
        <p:spPr>
          <a:xfrm>
            <a:off x="4648201" y="640081"/>
            <a:ext cx="6909801" cy="5314406"/>
          </a:xfrm>
          <a:prstGeom prst="rect">
            <a:avLst/>
          </a:prstGeom>
        </p:spPr>
      </p:pic>
      <p:sp>
        <p:nvSpPr>
          <p:cNvPr id="54" name="Rectangle 49">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072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6" name="Tijdelijke aanduiding voor inhoud 5" descr="Afbeelding met gras, buiten, persoon, hek&#10;&#10;Automatisch gegenereerde beschrijving">
            <a:extLst>
              <a:ext uri="{FF2B5EF4-FFF2-40B4-BE49-F238E27FC236}">
                <a16:creationId xmlns:a16="http://schemas.microsoft.com/office/drawing/2014/main" id="{722694AA-C9F0-4BF7-A6DA-137BAA0399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324" r="1" b="10368"/>
          <a:stretch/>
        </p:blipFill>
        <p:spPr>
          <a:xfrm>
            <a:off x="2843" y="10"/>
            <a:ext cx="12186315" cy="6857990"/>
          </a:xfrm>
          <a:prstGeom prst="rect">
            <a:avLst/>
          </a:prstGeom>
        </p:spPr>
      </p:pic>
      <p:sp>
        <p:nvSpPr>
          <p:cNvPr id="17" name="Rectangle 16">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3FBEC4-5523-44B7-A135-E5FD9328EA9D}"/>
              </a:ext>
            </a:extLst>
          </p:cNvPr>
          <p:cNvSpPr>
            <a:spLocks noGrp="1"/>
          </p:cNvSpPr>
          <p:nvPr>
            <p:ph type="title"/>
          </p:nvPr>
        </p:nvSpPr>
        <p:spPr>
          <a:xfrm>
            <a:off x="948648" y="1419273"/>
            <a:ext cx="3153580" cy="1358188"/>
          </a:xfrm>
        </p:spPr>
        <p:txBody>
          <a:bodyPr vert="horz" lIns="91440" tIns="45720" rIns="91440" bIns="45720" rtlCol="0" anchor="b">
            <a:normAutofit/>
          </a:bodyPr>
          <a:lstStyle/>
          <a:p>
            <a:r>
              <a:rPr lang="en-US"/>
              <a:t>Belangrijke data en meer …</a:t>
            </a:r>
          </a:p>
        </p:txBody>
      </p:sp>
      <p:cxnSp>
        <p:nvCxnSpPr>
          <p:cNvPr id="19" name="Straight Connector 18">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3">
            <a:extLst>
              <a:ext uri="{FF2B5EF4-FFF2-40B4-BE49-F238E27FC236}">
                <a16:creationId xmlns:a16="http://schemas.microsoft.com/office/drawing/2014/main" id="{8725AC11-B178-4E4C-8EA8-283E20262222}"/>
              </a:ext>
            </a:extLst>
          </p:cNvPr>
          <p:cNvSpPr>
            <a:spLocks noGrp="1"/>
          </p:cNvSpPr>
          <p:nvPr>
            <p:ph type="body" sz="half" idx="2"/>
          </p:nvPr>
        </p:nvSpPr>
        <p:spPr>
          <a:xfrm>
            <a:off x="948648" y="2978253"/>
            <a:ext cx="3153580" cy="2615931"/>
          </a:xfrm>
        </p:spPr>
        <p:txBody>
          <a:bodyPr vert="horz" lIns="0" tIns="45720" rIns="0" bIns="45720" rtlCol="0">
            <a:normAutofit fontScale="85000" lnSpcReduction="20000"/>
          </a:bodyPr>
          <a:lstStyle/>
          <a:p>
            <a:r>
              <a:rPr lang="en-US" sz="1600" dirty="0" err="1"/>
              <a:t>Woensdag</a:t>
            </a:r>
            <a:r>
              <a:rPr lang="en-US" sz="1600" dirty="0"/>
              <a:t> 9/11 = B-Post</a:t>
            </a:r>
          </a:p>
          <a:p>
            <a:r>
              <a:rPr lang="en-US" sz="1600" dirty="0" err="1"/>
              <a:t>Vrijdag</a:t>
            </a:r>
            <a:r>
              <a:rPr lang="en-US" sz="1600" dirty="0"/>
              <a:t> 3/12 = </a:t>
            </a:r>
            <a:r>
              <a:rPr lang="en-US" sz="1600" dirty="0" err="1"/>
              <a:t>Sinterklaasfeest</a:t>
            </a:r>
            <a:r>
              <a:rPr lang="en-US" sz="1600" dirty="0"/>
              <a:t> (</a:t>
            </a:r>
            <a:r>
              <a:rPr lang="en-US" sz="1600" dirty="0" err="1"/>
              <a:t>namiddag</a:t>
            </a:r>
            <a:r>
              <a:rPr lang="en-US" sz="1600"/>
              <a:t>)</a:t>
            </a:r>
            <a:endParaRPr lang="en-US" sz="1600" dirty="0"/>
          </a:p>
          <a:p>
            <a:r>
              <a:rPr lang="en-US" sz="1600" dirty="0" err="1"/>
              <a:t>Dinsdag</a:t>
            </a:r>
            <a:r>
              <a:rPr lang="en-US" sz="1600" dirty="0"/>
              <a:t> 22/2 om 20u = </a:t>
            </a:r>
            <a:r>
              <a:rPr lang="en-US" sz="1600" dirty="0" err="1"/>
              <a:t>infoavond</a:t>
            </a:r>
            <a:r>
              <a:rPr lang="en-US" sz="1600" dirty="0"/>
              <a:t> </a:t>
            </a:r>
            <a:r>
              <a:rPr lang="en-US" sz="1600" dirty="0" err="1"/>
              <a:t>Merkenveld</a:t>
            </a:r>
            <a:r>
              <a:rPr lang="en-US" sz="1600" dirty="0"/>
              <a:t> (21-22 </a:t>
            </a:r>
            <a:r>
              <a:rPr lang="en-US" sz="1600" dirty="0" err="1"/>
              <a:t>april</a:t>
            </a:r>
            <a:r>
              <a:rPr lang="en-US" sz="1600" dirty="0"/>
              <a:t>)</a:t>
            </a:r>
          </a:p>
          <a:p>
            <a:r>
              <a:rPr lang="en-US" sz="1600" dirty="0" err="1"/>
              <a:t>Donderdag</a:t>
            </a:r>
            <a:r>
              <a:rPr lang="en-US" sz="1600" dirty="0"/>
              <a:t> 10/3 om 20u = </a:t>
            </a:r>
            <a:r>
              <a:rPr lang="en-US" sz="1600" dirty="0" err="1"/>
              <a:t>infoavond</a:t>
            </a:r>
            <a:r>
              <a:rPr lang="en-US" sz="1600" dirty="0"/>
              <a:t> 1e </a:t>
            </a:r>
            <a:r>
              <a:rPr lang="en-US" sz="1600" dirty="0" err="1"/>
              <a:t>communie</a:t>
            </a:r>
            <a:r>
              <a:rPr lang="en-US" sz="1600" dirty="0"/>
              <a:t> 1e &amp; 2e </a:t>
            </a:r>
            <a:r>
              <a:rPr lang="en-US" sz="1600" dirty="0" err="1"/>
              <a:t>leerjaar</a:t>
            </a:r>
            <a:r>
              <a:rPr lang="en-US" sz="1600" dirty="0"/>
              <a:t> (</a:t>
            </a:r>
            <a:r>
              <a:rPr lang="en-US" sz="1600" dirty="0" err="1"/>
              <a:t>Vlissegem</a:t>
            </a:r>
            <a:r>
              <a:rPr lang="en-US" sz="1600" dirty="0"/>
              <a:t> + De </a:t>
            </a:r>
            <a:r>
              <a:rPr lang="en-US" sz="1600" dirty="0" err="1"/>
              <a:t>Haan</a:t>
            </a:r>
            <a:r>
              <a:rPr lang="en-US" sz="1600" dirty="0"/>
              <a:t>)</a:t>
            </a:r>
          </a:p>
          <a:p>
            <a:r>
              <a:rPr lang="en-US" sz="1600" dirty="0" err="1"/>
              <a:t>Maandag</a:t>
            </a:r>
            <a:r>
              <a:rPr lang="en-US" sz="1600" dirty="0"/>
              <a:t> 16/05 = </a:t>
            </a:r>
            <a:r>
              <a:rPr lang="en-US" sz="1600" dirty="0" err="1"/>
              <a:t>kasteelbezoek</a:t>
            </a:r>
            <a:r>
              <a:rPr lang="en-US" sz="1600" dirty="0"/>
              <a:t> </a:t>
            </a:r>
          </a:p>
          <a:p>
            <a:r>
              <a:rPr lang="en-US" sz="1600" b="1" dirty="0"/>
              <a:t>www.dezeeboon.be</a:t>
            </a:r>
          </a:p>
        </p:txBody>
      </p:sp>
      <p:sp>
        <p:nvSpPr>
          <p:cNvPr id="21" name="Rectangle 20">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794354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2140DB-872C-4A50-99A1-F36442C7A35F}"/>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dirty="0" err="1"/>
              <a:t>Nog</a:t>
            </a:r>
            <a:r>
              <a:rPr lang="en-US"/>
              <a:t> vragen</a:t>
            </a:r>
            <a:r>
              <a:rPr lang="en-US" dirty="0"/>
              <a:t>?</a:t>
            </a:r>
          </a:p>
        </p:txBody>
      </p:sp>
      <p:pic>
        <p:nvPicPr>
          <p:cNvPr id="5" name="Afbeelding 4" descr="Afbeelding met voedsel, teken&#10;&#10;Automatisch gegenereerde beschrijving">
            <a:extLst>
              <a:ext uri="{FF2B5EF4-FFF2-40B4-BE49-F238E27FC236}">
                <a16:creationId xmlns:a16="http://schemas.microsoft.com/office/drawing/2014/main" id="{7A5867FD-F376-421B-944A-F735FE91BC7C}"/>
              </a:ext>
            </a:extLst>
          </p:cNvPr>
          <p:cNvPicPr>
            <a:picLocks noChangeAspect="1"/>
          </p:cNvPicPr>
          <p:nvPr/>
        </p:nvPicPr>
        <p:blipFill rotWithShape="1">
          <a:blip r:embed="rId2">
            <a:extLst>
              <a:ext uri="{28A0092B-C50C-407E-A947-70E740481C1C}">
                <a14:useLocalDpi xmlns:a14="http://schemas.microsoft.com/office/drawing/2010/main" val="0"/>
              </a:ext>
            </a:extLst>
          </a:blip>
          <a:srcRect l="18701" r="27633"/>
          <a:stretch/>
        </p:blipFill>
        <p:spPr>
          <a:xfrm>
            <a:off x="20" y="10"/>
            <a:ext cx="4580077" cy="6400784"/>
          </a:xfrm>
          <a:prstGeom prst="rect">
            <a:avLst/>
          </a:prstGeom>
        </p:spPr>
      </p:pic>
      <p:cxnSp>
        <p:nvCxnSpPr>
          <p:cNvPr id="27" name="Straight Connector 26">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569F7006-7640-4FAE-9D0E-522096CFD438}"/>
              </a:ext>
            </a:extLst>
          </p:cNvPr>
          <p:cNvSpPr txBox="1"/>
          <p:nvPr/>
        </p:nvSpPr>
        <p:spPr>
          <a:xfrm>
            <a:off x="5172074" y="2108201"/>
            <a:ext cx="5983606" cy="3760891"/>
          </a:xfrm>
          <a:prstGeom prst="rect">
            <a:avLst/>
          </a:prstGeom>
        </p:spPr>
        <p:txBody>
          <a:bodyPr vert="horz" lIns="0" tIns="45720" rIns="0" bIns="45720" rtlCol="0">
            <a:normAutofit/>
          </a:bodyPr>
          <a:lstStyle/>
          <a:p>
            <a:pPr>
              <a:lnSpc>
                <a:spcPct val="90000"/>
              </a:lnSpc>
              <a:spcBef>
                <a:spcPts val="1200"/>
              </a:spcBef>
              <a:spcAft>
                <a:spcPts val="200"/>
              </a:spcAft>
            </a:pPr>
            <a:endParaRPr lang="en-US" b="1" dirty="0">
              <a:solidFill>
                <a:schemeClr val="tx1">
                  <a:lumMod val="75000"/>
                  <a:lumOff val="25000"/>
                </a:schemeClr>
              </a:solidFill>
            </a:endParaRPr>
          </a:p>
        </p:txBody>
      </p:sp>
      <p:sp>
        <p:nvSpPr>
          <p:cNvPr id="29" name="Rectangle 28">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422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4DD3A-43F8-448D-BB0A-F44AF82D3769}"/>
              </a:ext>
            </a:extLst>
          </p:cNvPr>
          <p:cNvSpPr>
            <a:spLocks noGrp="1"/>
          </p:cNvSpPr>
          <p:nvPr>
            <p:ph type="title"/>
          </p:nvPr>
        </p:nvSpPr>
        <p:spPr>
          <a:xfrm>
            <a:off x="5172074" y="286603"/>
            <a:ext cx="5983605" cy="1450757"/>
          </a:xfrm>
        </p:spPr>
        <p:txBody>
          <a:bodyPr>
            <a:normAutofit/>
          </a:bodyPr>
          <a:lstStyle/>
          <a:p>
            <a:r>
              <a:rPr lang="nl-NL" dirty="0"/>
              <a:t>Leerkracht wordt coach</a:t>
            </a:r>
            <a:endParaRPr lang="nl-BE" dirty="0"/>
          </a:p>
        </p:txBody>
      </p:sp>
      <p:pic>
        <p:nvPicPr>
          <p:cNvPr id="5" name="Tijdelijke aanduiding voor inhoud 4">
            <a:extLst>
              <a:ext uri="{FF2B5EF4-FFF2-40B4-BE49-F238E27FC236}">
                <a16:creationId xmlns:a16="http://schemas.microsoft.com/office/drawing/2014/main" id="{30159BA2-B610-4CCB-8B0E-E732900ED8E8}"/>
              </a:ext>
            </a:extLst>
          </p:cNvPr>
          <p:cNvPicPr>
            <a:picLocks noChangeAspect="1"/>
          </p:cNvPicPr>
          <p:nvPr/>
        </p:nvPicPr>
        <p:blipFill rotWithShape="1">
          <a:blip r:embed="rId2">
            <a:extLst>
              <a:ext uri="{28A0092B-C50C-407E-A947-70E740481C1C}">
                <a14:useLocalDpi xmlns:a14="http://schemas.microsoft.com/office/drawing/2010/main" val="0"/>
              </a:ext>
            </a:extLst>
          </a:blip>
          <a:srcRect l="36707" r="25726"/>
          <a:stretch/>
        </p:blipFill>
        <p:spPr>
          <a:xfrm>
            <a:off x="20" y="10"/>
            <a:ext cx="4580077" cy="6857990"/>
          </a:xfrm>
          <a:prstGeom prst="rect">
            <a:avLst/>
          </a:prstGeom>
        </p:spPr>
      </p:pic>
      <p:cxnSp>
        <p:nvCxnSpPr>
          <p:cNvPr id="23" name="Straight Connector 22">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9DC75514-274C-43E1-89E9-49B5F257BF42}"/>
              </a:ext>
            </a:extLst>
          </p:cNvPr>
          <p:cNvSpPr>
            <a:spLocks noGrp="1"/>
          </p:cNvSpPr>
          <p:nvPr>
            <p:ph idx="1"/>
          </p:nvPr>
        </p:nvSpPr>
        <p:spPr>
          <a:xfrm>
            <a:off x="5172074" y="2108201"/>
            <a:ext cx="5983606" cy="3760891"/>
          </a:xfrm>
        </p:spPr>
        <p:txBody>
          <a:bodyPr>
            <a:normAutofit lnSpcReduction="10000"/>
          </a:bodyPr>
          <a:lstStyle/>
          <a:p>
            <a:pPr>
              <a:lnSpc>
                <a:spcPct val="90000"/>
              </a:lnSpc>
            </a:pPr>
            <a:r>
              <a:rPr lang="nl-NL" sz="1400" b="1" i="0" dirty="0" err="1">
                <a:effectLst/>
                <a:latin typeface="Open Sans" panose="020B0606030504020204" pitchFamily="34" charset="0"/>
              </a:rPr>
              <a:t>Graadsklas</a:t>
            </a:r>
            <a:r>
              <a:rPr lang="nl-NL" sz="1400" b="1" dirty="0">
                <a:latin typeface="Open Sans" panose="020B0606030504020204" pitchFamily="34" charset="0"/>
              </a:rPr>
              <a:t> … ?  </a:t>
            </a:r>
            <a:r>
              <a:rPr lang="nl-NL" sz="1400" b="1" i="0" dirty="0">
                <a:effectLst/>
                <a:latin typeface="Open Sans" panose="020B0606030504020204" pitchFamily="34" charset="0"/>
              </a:rPr>
              <a:t>Enkele pro's op een rijtje</a:t>
            </a:r>
            <a:br>
              <a:rPr lang="nl-NL" sz="1400" b="0" i="0" dirty="0">
                <a:effectLst/>
                <a:latin typeface="Open Sans" panose="020B0606030504020204" pitchFamily="34" charset="0"/>
              </a:rPr>
            </a:br>
            <a:br>
              <a:rPr lang="nl-NL" sz="1400" b="0" i="0" dirty="0">
                <a:effectLst/>
                <a:latin typeface="Open Sans" panose="020B0606030504020204" pitchFamily="34" charset="0"/>
              </a:rPr>
            </a:br>
            <a:endParaRPr lang="nl-NL" sz="1400" b="0" i="0" dirty="0">
              <a:effectLst/>
              <a:latin typeface="Open Sans" panose="020B0606030504020204" pitchFamily="34" charset="0"/>
            </a:endParaRPr>
          </a:p>
          <a:p>
            <a:pPr>
              <a:lnSpc>
                <a:spcPct val="90000"/>
              </a:lnSpc>
            </a:pPr>
            <a:r>
              <a:rPr lang="nl-NL" sz="1400" b="0" i="0" dirty="0">
                <a:effectLst/>
                <a:latin typeface="Open Sans" panose="020B0606030504020204" pitchFamily="34" charset="0"/>
              </a:rPr>
              <a:t>Kleine groep = veiliger gevoel</a:t>
            </a:r>
          </a:p>
          <a:p>
            <a:pPr>
              <a:lnSpc>
                <a:spcPct val="90000"/>
              </a:lnSpc>
            </a:pPr>
            <a:r>
              <a:rPr lang="nl-NL" sz="1400" b="0" i="0" dirty="0">
                <a:effectLst/>
                <a:latin typeface="Open Sans" panose="020B0606030504020204" pitchFamily="34" charset="0"/>
              </a:rPr>
              <a:t>Conflicten en problemen komen sneller aan het licht, zo kunnen wij er ook sneller op reageren</a:t>
            </a:r>
            <a:endParaRPr lang="nl-NL" sz="1400" dirty="0">
              <a:latin typeface="Open Sans" panose="020B0606030504020204" pitchFamily="34" charset="0"/>
            </a:endParaRPr>
          </a:p>
          <a:p>
            <a:pPr>
              <a:lnSpc>
                <a:spcPct val="90000"/>
              </a:lnSpc>
            </a:pPr>
            <a:r>
              <a:rPr lang="nl-NL" sz="1400" b="0" i="0" dirty="0">
                <a:effectLst/>
                <a:latin typeface="Open Sans" panose="020B0606030504020204" pitchFamily="34" charset="0"/>
              </a:rPr>
              <a:t>Kinderen worden sociaal vaardiger:</a:t>
            </a:r>
            <a:br>
              <a:rPr lang="nl-NL" sz="1400" b="0" i="0" dirty="0">
                <a:effectLst/>
                <a:latin typeface="Open Sans" panose="020B0606030504020204" pitchFamily="34" charset="0"/>
              </a:rPr>
            </a:br>
            <a:r>
              <a:rPr lang="nl-NL" sz="1400" b="0" i="0" dirty="0">
                <a:effectLst/>
                <a:latin typeface="Open Sans" panose="020B0606030504020204" pitchFamily="34" charset="0"/>
              </a:rPr>
              <a:t>ze helpen elkaar, hebben aandacht voor elkaars problemen en durven hulp vragen</a:t>
            </a:r>
          </a:p>
          <a:p>
            <a:pPr>
              <a:lnSpc>
                <a:spcPct val="90000"/>
              </a:lnSpc>
            </a:pPr>
            <a:r>
              <a:rPr lang="nl-NL" sz="1400" b="0" i="0" dirty="0" err="1">
                <a:effectLst/>
                <a:latin typeface="Open Sans" panose="020B0606030504020204" pitchFamily="34" charset="0"/>
              </a:rPr>
              <a:t>Zelfontdekkend</a:t>
            </a:r>
            <a:r>
              <a:rPr lang="nl-NL" sz="1400" b="0" i="0" dirty="0">
                <a:effectLst/>
                <a:latin typeface="Open Sans" panose="020B0606030504020204" pitchFamily="34" charset="0"/>
              </a:rPr>
              <a:t> leren = handige oplosmethoden</a:t>
            </a:r>
          </a:p>
          <a:p>
            <a:pPr>
              <a:lnSpc>
                <a:spcPct val="90000"/>
              </a:lnSpc>
            </a:pPr>
            <a:r>
              <a:rPr lang="nl-NL" sz="1400" b="0" i="0" dirty="0">
                <a:effectLst/>
                <a:latin typeface="Open Sans" panose="020B0606030504020204" pitchFamily="34" charset="0"/>
              </a:rPr>
              <a:t>Zelfstandig maar ook actief meewerken</a:t>
            </a:r>
          </a:p>
          <a:p>
            <a:pPr>
              <a:lnSpc>
                <a:spcPct val="90000"/>
              </a:lnSpc>
            </a:pPr>
            <a:r>
              <a:rPr lang="nl-NL" sz="1400" b="0" i="0" dirty="0">
                <a:effectLst/>
                <a:latin typeface="Open Sans" panose="020B0606030504020204" pitchFamily="34" charset="0"/>
              </a:rPr>
              <a:t>Sterkere kinderen pikken al wat mee van het volgende jaar / zijn helper voor de anderen</a:t>
            </a:r>
            <a:br>
              <a:rPr lang="nl-NL" sz="1400" dirty="0"/>
            </a:br>
            <a:r>
              <a:rPr lang="nl-NL" sz="1400" b="0" i="0" dirty="0">
                <a:effectLst/>
                <a:latin typeface="Open Sans" panose="020B0606030504020204" pitchFamily="34" charset="0"/>
              </a:rPr>
              <a:t>Indien nodig kan iemand de leerstof 2 maal horen</a:t>
            </a:r>
            <a:endParaRPr lang="en-US" sz="1400" dirty="0"/>
          </a:p>
        </p:txBody>
      </p:sp>
    </p:spTree>
    <p:extLst>
      <p:ext uri="{BB962C8B-B14F-4D97-AF65-F5344CB8AC3E}">
        <p14:creationId xmlns:p14="http://schemas.microsoft.com/office/powerpoint/2010/main" val="66058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78200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155EE57-57E3-4F2D-8EBA-118817A158C8}"/>
              </a:ext>
            </a:extLst>
          </p:cNvPr>
          <p:cNvSpPr>
            <a:spLocks noGrp="1"/>
          </p:cNvSpPr>
          <p:nvPr>
            <p:ph type="title"/>
          </p:nvPr>
        </p:nvSpPr>
        <p:spPr>
          <a:xfrm>
            <a:off x="492370" y="516836"/>
            <a:ext cx="3084844" cy="1961086"/>
          </a:xfrm>
        </p:spPr>
        <p:txBody>
          <a:bodyPr>
            <a:normAutofit/>
          </a:bodyPr>
          <a:lstStyle/>
          <a:p>
            <a:r>
              <a:rPr lang="nl-BE" sz="4000">
                <a:solidFill>
                  <a:srgbClr val="FFFFFF"/>
                </a:solidFill>
              </a:rPr>
              <a:t>Even kennismaken</a:t>
            </a:r>
          </a:p>
        </p:txBody>
      </p:sp>
      <p:cxnSp>
        <p:nvCxnSpPr>
          <p:cNvPr id="97" name="Straight Connector 96">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E6AEEC1-DB5A-49A4-9D3F-1D6C662862A5}"/>
              </a:ext>
            </a:extLst>
          </p:cNvPr>
          <p:cNvSpPr>
            <a:spLocks noGrp="1"/>
          </p:cNvSpPr>
          <p:nvPr>
            <p:ph idx="1"/>
          </p:nvPr>
        </p:nvSpPr>
        <p:spPr>
          <a:xfrm>
            <a:off x="571752" y="2799654"/>
            <a:ext cx="3005462" cy="3189665"/>
          </a:xfrm>
        </p:spPr>
        <p:txBody>
          <a:bodyPr>
            <a:normAutofit/>
          </a:bodyPr>
          <a:lstStyle/>
          <a:p>
            <a:pPr>
              <a:lnSpc>
                <a:spcPct val="90000"/>
              </a:lnSpc>
            </a:pPr>
            <a:r>
              <a:rPr lang="nl-BE" sz="1400" dirty="0">
                <a:solidFill>
                  <a:srgbClr val="FFFFFF"/>
                </a:solidFill>
              </a:rPr>
              <a:t>Ik ben Juf Evelien. </a:t>
            </a:r>
          </a:p>
          <a:p>
            <a:pPr>
              <a:lnSpc>
                <a:spcPct val="90000"/>
              </a:lnSpc>
            </a:pPr>
            <a:r>
              <a:rPr lang="nl-BE" sz="1400" dirty="0">
                <a:solidFill>
                  <a:srgbClr val="FFFFFF"/>
                </a:solidFill>
              </a:rPr>
              <a:t>Ik ben 40 jaar en heb zelf een tienerzoon. Mijn hobby’s zijn reizen, lezen, tennissen en fietsen. Ik gaf reeds les in verschillende klassen binnen VBS De </a:t>
            </a:r>
            <a:r>
              <a:rPr lang="nl-BE" sz="1400" dirty="0" err="1">
                <a:solidFill>
                  <a:srgbClr val="FFFFFF"/>
                </a:solidFill>
              </a:rPr>
              <a:t>Zeeboon</a:t>
            </a:r>
            <a:r>
              <a:rPr lang="nl-BE" sz="1400" dirty="0">
                <a:solidFill>
                  <a:srgbClr val="FFFFFF"/>
                </a:solidFill>
              </a:rPr>
              <a:t> en draaide ook mee in het zorgteam van de school. </a:t>
            </a:r>
          </a:p>
          <a:p>
            <a:pPr>
              <a:lnSpc>
                <a:spcPct val="90000"/>
              </a:lnSpc>
            </a:pPr>
            <a:r>
              <a:rPr lang="nl-BE" sz="1400" b="1" dirty="0">
                <a:solidFill>
                  <a:srgbClr val="FFFFFF"/>
                </a:solidFill>
              </a:rPr>
              <a:t>Ik heb zoveel mogelijk informatie gebundeld in deze presentatie en zet hem ook nog op de klasblog.</a:t>
            </a:r>
            <a:br>
              <a:rPr lang="nl-BE" sz="1400" b="1" dirty="0">
                <a:solidFill>
                  <a:srgbClr val="FFFFFF"/>
                </a:solidFill>
              </a:rPr>
            </a:br>
            <a:r>
              <a:rPr lang="nl-BE" sz="1400" b="1" dirty="0">
                <a:solidFill>
                  <a:srgbClr val="FFFFFF"/>
                </a:solidFill>
              </a:rPr>
              <a:t>Mocht u later nog met belangrijke vragen zitten, ik ben steeds bereikbaar! </a:t>
            </a:r>
          </a:p>
        </p:txBody>
      </p:sp>
      <p:pic>
        <p:nvPicPr>
          <p:cNvPr id="5" name="Afbeelding 4" descr="Afbeelding met persoon, buiten, zon, natuur&#10;&#10;Automatisch gegenereerde beschrijving">
            <a:extLst>
              <a:ext uri="{FF2B5EF4-FFF2-40B4-BE49-F238E27FC236}">
                <a16:creationId xmlns:a16="http://schemas.microsoft.com/office/drawing/2014/main" id="{81B323B3-C709-47FF-B466-0513524A291F}"/>
              </a:ext>
            </a:extLst>
          </p:cNvPr>
          <p:cNvPicPr>
            <a:picLocks noChangeAspect="1"/>
          </p:cNvPicPr>
          <p:nvPr/>
        </p:nvPicPr>
        <p:blipFill rotWithShape="1">
          <a:blip r:embed="rId2">
            <a:extLst>
              <a:ext uri="{28A0092B-C50C-407E-A947-70E740481C1C}">
                <a14:useLocalDpi xmlns:a14="http://schemas.microsoft.com/office/drawing/2010/main" val="0"/>
              </a:ext>
            </a:extLst>
          </a:blip>
          <a:srcRect t="15662"/>
          <a:stretch/>
        </p:blipFill>
        <p:spPr>
          <a:xfrm>
            <a:off x="4842489" y="640080"/>
            <a:ext cx="6597138" cy="5577840"/>
          </a:xfrm>
          <a:prstGeom prst="rect">
            <a:avLst/>
          </a:prstGeom>
        </p:spPr>
      </p:pic>
    </p:spTree>
    <p:extLst>
      <p:ext uri="{BB962C8B-B14F-4D97-AF65-F5344CB8AC3E}">
        <p14:creationId xmlns:p14="http://schemas.microsoft.com/office/powerpoint/2010/main" val="391334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51CF1728-A108-4A30-BDFD-EDCEFADAC107}"/>
              </a:ext>
            </a:extLst>
          </p:cNvPr>
          <p:cNvSpPr>
            <a:spLocks noGrp="1"/>
          </p:cNvSpPr>
          <p:nvPr>
            <p:ph type="title"/>
          </p:nvPr>
        </p:nvSpPr>
        <p:spPr>
          <a:xfrm>
            <a:off x="1097280" y="516835"/>
            <a:ext cx="5977937" cy="1666501"/>
          </a:xfrm>
        </p:spPr>
        <p:txBody>
          <a:bodyPr>
            <a:normAutofit/>
          </a:bodyPr>
          <a:lstStyle/>
          <a:p>
            <a:r>
              <a:rPr lang="nl-BE" sz="4000" b="1" dirty="0">
                <a:solidFill>
                  <a:srgbClr val="FFFFFF"/>
                </a:solidFill>
              </a:rPr>
              <a:t>In de klas</a:t>
            </a:r>
          </a:p>
        </p:txBody>
      </p:sp>
      <p:cxnSp>
        <p:nvCxnSpPr>
          <p:cNvPr id="79" name="Straight Connector 7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305B376-282A-4532-AA3C-364A08C18F2A}"/>
              </a:ext>
            </a:extLst>
          </p:cNvPr>
          <p:cNvSpPr>
            <a:spLocks noGrp="1"/>
          </p:cNvSpPr>
          <p:nvPr>
            <p:ph idx="1"/>
          </p:nvPr>
        </p:nvSpPr>
        <p:spPr>
          <a:xfrm>
            <a:off x="1097279" y="2546224"/>
            <a:ext cx="5977938" cy="3342747"/>
          </a:xfrm>
        </p:spPr>
        <p:txBody>
          <a:bodyPr>
            <a:normAutofit lnSpcReduction="10000"/>
          </a:bodyPr>
          <a:lstStyle/>
          <a:p>
            <a:r>
              <a:rPr lang="nl-BE" sz="1800" b="0" i="0" dirty="0">
                <a:solidFill>
                  <a:srgbClr val="FFFFFF"/>
                </a:solidFill>
                <a:effectLst/>
                <a:latin typeface="Open Sans"/>
              </a:rPr>
              <a:t>Een heel schooljaar lang gaan we op speurtocht. We gaan samen op zoek naar ...</a:t>
            </a:r>
            <a:br>
              <a:rPr lang="nl-BE" sz="1800" dirty="0">
                <a:solidFill>
                  <a:srgbClr val="FFFFFF"/>
                </a:solidFill>
              </a:rPr>
            </a:br>
            <a:br>
              <a:rPr lang="nl-BE" sz="1800" dirty="0">
                <a:solidFill>
                  <a:srgbClr val="FFFFFF"/>
                </a:solidFill>
              </a:rPr>
            </a:br>
            <a:r>
              <a:rPr lang="nl-BE" sz="1800" b="0" i="0" dirty="0">
                <a:solidFill>
                  <a:srgbClr val="FFFFFF"/>
                </a:solidFill>
                <a:effectLst/>
                <a:latin typeface="Open Sans"/>
              </a:rPr>
              <a:t>de juiste oplossingen voor </a:t>
            </a:r>
            <a:r>
              <a:rPr lang="nl-BE" sz="1800" b="1" i="0" dirty="0">
                <a:solidFill>
                  <a:srgbClr val="FFFFFF"/>
                </a:solidFill>
                <a:effectLst/>
                <a:latin typeface="Open Sans"/>
              </a:rPr>
              <a:t>sommen tot 20 en tot 100</a:t>
            </a:r>
            <a:br>
              <a:rPr lang="nl-BE" sz="1800" dirty="0">
                <a:solidFill>
                  <a:srgbClr val="FFFFFF"/>
                </a:solidFill>
              </a:rPr>
            </a:br>
            <a:r>
              <a:rPr lang="nl-BE" sz="1800" dirty="0">
                <a:solidFill>
                  <a:srgbClr val="FFFFFF"/>
                </a:solidFill>
              </a:rPr>
              <a:t>de </a:t>
            </a:r>
            <a:r>
              <a:rPr lang="nl-BE" sz="1800" b="0" i="0" dirty="0">
                <a:solidFill>
                  <a:srgbClr val="FFFFFF"/>
                </a:solidFill>
                <a:effectLst/>
                <a:latin typeface="Open Sans"/>
              </a:rPr>
              <a:t>leuke manieren om de </a:t>
            </a:r>
            <a:r>
              <a:rPr lang="nl-BE" sz="1800" b="1" i="0" dirty="0">
                <a:solidFill>
                  <a:srgbClr val="FFFFFF"/>
                </a:solidFill>
                <a:effectLst/>
                <a:latin typeface="Open Sans"/>
              </a:rPr>
              <a:t>maal- en deeltafels </a:t>
            </a:r>
            <a:r>
              <a:rPr lang="nl-BE" sz="1800" b="0" i="0" dirty="0">
                <a:solidFill>
                  <a:srgbClr val="FFFFFF"/>
                </a:solidFill>
                <a:effectLst/>
                <a:latin typeface="Open Sans"/>
              </a:rPr>
              <a:t>goed in te oefenen</a:t>
            </a:r>
            <a:br>
              <a:rPr lang="nl-BE" sz="1800" b="0" i="0" dirty="0">
                <a:solidFill>
                  <a:srgbClr val="FFFFFF"/>
                </a:solidFill>
                <a:effectLst/>
                <a:latin typeface="Open Sans"/>
              </a:rPr>
            </a:br>
            <a:r>
              <a:rPr lang="nl-BE" sz="1800" b="0" i="0" dirty="0">
                <a:solidFill>
                  <a:srgbClr val="FFFFFF"/>
                </a:solidFill>
                <a:effectLst/>
                <a:latin typeface="Open Sans"/>
              </a:rPr>
              <a:t>de eerste </a:t>
            </a:r>
            <a:r>
              <a:rPr lang="nl-BE" sz="1800" b="1" i="0" dirty="0">
                <a:solidFill>
                  <a:srgbClr val="FFFFFF"/>
                </a:solidFill>
                <a:effectLst/>
                <a:latin typeface="Open Sans"/>
              </a:rPr>
              <a:t>woordjes en zinnen om te lezen</a:t>
            </a:r>
            <a:br>
              <a:rPr lang="nl-BE" sz="1800" dirty="0">
                <a:solidFill>
                  <a:srgbClr val="FFFFFF"/>
                </a:solidFill>
              </a:rPr>
            </a:br>
            <a:r>
              <a:rPr lang="nl-BE" sz="1800" b="0" i="0" dirty="0">
                <a:solidFill>
                  <a:srgbClr val="FFFFFF"/>
                </a:solidFill>
                <a:effectLst/>
                <a:latin typeface="Open Sans"/>
              </a:rPr>
              <a:t>de mooiste krullen om alle </a:t>
            </a:r>
            <a:r>
              <a:rPr lang="nl-BE" sz="1800" b="1" i="0" dirty="0">
                <a:solidFill>
                  <a:srgbClr val="FFFFFF"/>
                </a:solidFill>
                <a:effectLst/>
                <a:latin typeface="Open Sans"/>
              </a:rPr>
              <a:t>(hoofd)letters</a:t>
            </a:r>
            <a:r>
              <a:rPr lang="nl-BE" sz="1800" b="0" i="0" dirty="0">
                <a:solidFill>
                  <a:srgbClr val="FFFFFF"/>
                </a:solidFill>
                <a:effectLst/>
                <a:latin typeface="Open Sans"/>
              </a:rPr>
              <a:t> te schrijven</a:t>
            </a:r>
            <a:br>
              <a:rPr lang="nl-BE" sz="1800" dirty="0">
                <a:solidFill>
                  <a:srgbClr val="FFFFFF"/>
                </a:solidFill>
              </a:rPr>
            </a:br>
            <a:r>
              <a:rPr lang="nl-BE" sz="1800" b="0" i="0" dirty="0">
                <a:solidFill>
                  <a:srgbClr val="FFFFFF"/>
                </a:solidFill>
                <a:effectLst/>
                <a:latin typeface="Open Sans"/>
              </a:rPr>
              <a:t>de spannendste verhalen om voor te lezen</a:t>
            </a:r>
            <a:br>
              <a:rPr lang="nl-BE" sz="1800" dirty="0">
                <a:solidFill>
                  <a:srgbClr val="FFFFFF"/>
                </a:solidFill>
              </a:rPr>
            </a:br>
            <a:r>
              <a:rPr lang="nl-BE" sz="1800" b="0" i="0" dirty="0">
                <a:solidFill>
                  <a:srgbClr val="FFFFFF"/>
                </a:solidFill>
                <a:effectLst/>
                <a:latin typeface="Open Sans"/>
              </a:rPr>
              <a:t>de tofste boekjes en hoekjes in de klas om zelf te </a:t>
            </a:r>
            <a:r>
              <a:rPr lang="nl-BE" sz="1800" b="1" i="0" dirty="0">
                <a:solidFill>
                  <a:srgbClr val="FFFFFF"/>
                </a:solidFill>
                <a:effectLst/>
                <a:latin typeface="Open Sans"/>
              </a:rPr>
              <a:t>lezen</a:t>
            </a:r>
          </a:p>
          <a:p>
            <a:r>
              <a:rPr lang="nl-BE" sz="1800" dirty="0">
                <a:solidFill>
                  <a:srgbClr val="FFFFFF"/>
                </a:solidFill>
                <a:latin typeface="Open Sans"/>
              </a:rPr>
              <a:t>Volg de avonturen op onze klasblog</a:t>
            </a:r>
            <a:br>
              <a:rPr lang="nl-BE" sz="1800" dirty="0">
                <a:solidFill>
                  <a:srgbClr val="FFFFFF"/>
                </a:solidFill>
                <a:latin typeface="Open Sans"/>
              </a:rPr>
            </a:br>
            <a:r>
              <a:rPr lang="nl-BE" sz="1800" b="1" i="0" u="sng" dirty="0">
                <a:solidFill>
                  <a:schemeClr val="tx1"/>
                </a:solidFill>
                <a:effectLst/>
                <a:latin typeface="Open Sans"/>
                <a:hlinkClick r:id="rId2">
                  <a:extLst>
                    <a:ext uri="{A12FA001-AC4F-418D-AE19-62706E023703}">
                      <ahyp:hlinkClr xmlns:ahyp="http://schemas.microsoft.com/office/drawing/2018/hyperlinkcolor" val="tx"/>
                    </a:ext>
                  </a:extLst>
                </a:hlinkClick>
              </a:rPr>
              <a:t>dezeeboonvlissegem.weebly.com</a:t>
            </a:r>
            <a:endParaRPr lang="nl-BE" sz="1800" b="1" i="0" u="sng" dirty="0">
              <a:solidFill>
                <a:schemeClr val="tx1"/>
              </a:solidFill>
              <a:effectLst/>
              <a:latin typeface="Open Sans"/>
            </a:endParaRPr>
          </a:p>
          <a:p>
            <a:endParaRPr lang="nl-BE" sz="1800" dirty="0">
              <a:solidFill>
                <a:srgbClr val="FFFFFF"/>
              </a:solidFill>
              <a:latin typeface="Open Sans"/>
            </a:endParaRPr>
          </a:p>
          <a:p>
            <a:pPr marL="0" indent="0">
              <a:buNone/>
            </a:pPr>
            <a:endParaRPr lang="en-US" sz="1800" dirty="0">
              <a:solidFill>
                <a:srgbClr val="FFFFFF"/>
              </a:solidFill>
            </a:endParaRPr>
          </a:p>
        </p:txBody>
      </p:sp>
      <p:pic>
        <p:nvPicPr>
          <p:cNvPr id="5" name="Tijdelijke aanduiding voor inhoud 4">
            <a:hlinkClick r:id="rId3"/>
            <a:extLst>
              <a:ext uri="{FF2B5EF4-FFF2-40B4-BE49-F238E27FC236}">
                <a16:creationId xmlns:a16="http://schemas.microsoft.com/office/drawing/2014/main" id="{05D735D9-BEA1-459B-A764-3EF853F70DEF}"/>
              </a:ext>
            </a:extLst>
          </p:cNvPr>
          <p:cNvPicPr>
            <a:picLocks noChangeAspect="1"/>
          </p:cNvPicPr>
          <p:nvPr/>
        </p:nvPicPr>
        <p:blipFill rotWithShape="1">
          <a:blip r:embed="rId4">
            <a:extLst>
              <a:ext uri="{28A0092B-C50C-407E-A947-70E740481C1C}">
                <a14:useLocalDpi xmlns:a14="http://schemas.microsoft.com/office/drawing/2010/main" val="0"/>
              </a:ext>
            </a:extLst>
          </a:blip>
          <a:srcRect l="28024" r="27396" b="-1"/>
          <a:stretch/>
        </p:blipFill>
        <p:spPr>
          <a:xfrm>
            <a:off x="7611902" y="10"/>
            <a:ext cx="4580097" cy="6857990"/>
          </a:xfrm>
          <a:prstGeom prst="rect">
            <a:avLst/>
          </a:prstGeom>
        </p:spPr>
      </p:pic>
    </p:spTree>
    <p:extLst>
      <p:ext uri="{BB962C8B-B14F-4D97-AF65-F5344CB8AC3E}">
        <p14:creationId xmlns:p14="http://schemas.microsoft.com/office/powerpoint/2010/main" val="18566598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5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3" name="Straight Connector 5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55">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746AED-E598-4912-BFB2-1617A0BE6EBC}"/>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sz="4800">
                <a:solidFill>
                  <a:schemeClr val="tx1">
                    <a:lumMod val="75000"/>
                    <a:lumOff val="25000"/>
                  </a:schemeClr>
                </a:solidFill>
              </a:rPr>
              <a:t>boeken (en) lezen</a:t>
            </a:r>
          </a:p>
        </p:txBody>
      </p:sp>
      <p:pic>
        <p:nvPicPr>
          <p:cNvPr id="6" name="Tijdelijke aanduiding voor inhoud 5" descr="Afbeelding met tafel, binnen, speelgoed, computer&#10;&#10;Automatisch gegenereerde beschrijving">
            <a:extLst>
              <a:ext uri="{FF2B5EF4-FFF2-40B4-BE49-F238E27FC236}">
                <a16:creationId xmlns:a16="http://schemas.microsoft.com/office/drawing/2014/main" id="{A56B13DE-1CDD-4E93-BDC9-41E654ED7F6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182" r="29056"/>
          <a:stretch/>
        </p:blipFill>
        <p:spPr>
          <a:xfrm>
            <a:off x="20" y="10"/>
            <a:ext cx="4580077" cy="6400784"/>
          </a:xfrm>
          <a:prstGeom prst="rect">
            <a:avLst/>
          </a:prstGeom>
        </p:spPr>
      </p:pic>
      <p:cxnSp>
        <p:nvCxnSpPr>
          <p:cNvPr id="65" name="Straight Connector 57">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3">
            <a:extLst>
              <a:ext uri="{FF2B5EF4-FFF2-40B4-BE49-F238E27FC236}">
                <a16:creationId xmlns:a16="http://schemas.microsoft.com/office/drawing/2014/main" id="{7B13C9A8-A583-45E5-AC7D-6E080E2163F5}"/>
              </a:ext>
            </a:extLst>
          </p:cNvPr>
          <p:cNvSpPr>
            <a:spLocks noGrp="1"/>
          </p:cNvSpPr>
          <p:nvPr>
            <p:ph type="body" sz="half" idx="2"/>
          </p:nvPr>
        </p:nvSpPr>
        <p:spPr>
          <a:xfrm>
            <a:off x="5172074" y="2108201"/>
            <a:ext cx="5983606" cy="3760891"/>
          </a:xfrm>
        </p:spPr>
        <p:txBody>
          <a:bodyPr vert="horz" lIns="0" tIns="45720" rIns="0" bIns="45720" rtlCol="0">
            <a:normAutofit/>
          </a:bodyPr>
          <a:lstStyle/>
          <a:p>
            <a:pPr>
              <a:lnSpc>
                <a:spcPct val="90000"/>
              </a:lnSpc>
            </a:pPr>
            <a:r>
              <a:rPr lang="en-US" sz="1400" b="1" dirty="0">
                <a:solidFill>
                  <a:schemeClr val="tx1">
                    <a:lumMod val="75000"/>
                    <a:lumOff val="25000"/>
                  </a:schemeClr>
                </a:solidFill>
              </a:rPr>
              <a:t>Lezen is </a:t>
            </a:r>
            <a:r>
              <a:rPr lang="en-US" sz="1400" b="1" dirty="0" err="1">
                <a:solidFill>
                  <a:schemeClr val="tx1">
                    <a:lumMod val="75000"/>
                    <a:lumOff val="25000"/>
                  </a:schemeClr>
                </a:solidFill>
              </a:rPr>
              <a:t>héél</a:t>
            </a:r>
            <a:r>
              <a:rPr lang="en-US" sz="1400" b="1" dirty="0">
                <a:solidFill>
                  <a:schemeClr val="tx1">
                    <a:lumMod val="75000"/>
                    <a:lumOff val="25000"/>
                  </a:schemeClr>
                </a:solidFill>
              </a:rPr>
              <a:t> </a:t>
            </a:r>
            <a:r>
              <a:rPr lang="en-US" sz="1400" b="1" dirty="0" err="1">
                <a:solidFill>
                  <a:schemeClr val="tx1">
                    <a:lumMod val="75000"/>
                    <a:lumOff val="25000"/>
                  </a:schemeClr>
                </a:solidFill>
              </a:rPr>
              <a:t>belangrijk</a:t>
            </a:r>
            <a:r>
              <a:rPr lang="en-US" sz="1400" b="1" dirty="0">
                <a:solidFill>
                  <a:schemeClr val="tx1">
                    <a:lumMod val="75000"/>
                    <a:lumOff val="25000"/>
                  </a:schemeClr>
                </a:solidFill>
              </a:rPr>
              <a:t>!</a:t>
            </a:r>
          </a:p>
          <a:p>
            <a:pPr>
              <a:lnSpc>
                <a:spcPct val="90000"/>
              </a:lnSpc>
            </a:pPr>
            <a:r>
              <a:rPr lang="en-US" sz="1400" dirty="0">
                <a:solidFill>
                  <a:schemeClr val="tx1">
                    <a:lumMod val="75000"/>
                    <a:lumOff val="25000"/>
                  </a:schemeClr>
                </a:solidFill>
              </a:rPr>
              <a:t>We </a:t>
            </a:r>
            <a:r>
              <a:rPr lang="en-US" sz="1400" dirty="0" err="1">
                <a:solidFill>
                  <a:schemeClr val="tx1">
                    <a:lumMod val="75000"/>
                    <a:lumOff val="25000"/>
                  </a:schemeClr>
                </a:solidFill>
              </a:rPr>
              <a:t>lezen</a:t>
            </a:r>
            <a:r>
              <a:rPr lang="en-US" sz="1400" dirty="0">
                <a:solidFill>
                  <a:schemeClr val="tx1">
                    <a:lumMod val="75000"/>
                    <a:lumOff val="25000"/>
                  </a:schemeClr>
                </a:solidFill>
              </a:rPr>
              <a:t> </a:t>
            </a:r>
            <a:r>
              <a:rPr lang="en-US" sz="1400" dirty="0" err="1">
                <a:solidFill>
                  <a:schemeClr val="tx1">
                    <a:lumMod val="75000"/>
                    <a:lumOff val="25000"/>
                  </a:schemeClr>
                </a:solidFill>
              </a:rPr>
              <a:t>elke</a:t>
            </a:r>
            <a:r>
              <a:rPr lang="en-US" sz="1400" dirty="0">
                <a:solidFill>
                  <a:schemeClr val="tx1">
                    <a:lumMod val="75000"/>
                    <a:lumOff val="25000"/>
                  </a:schemeClr>
                </a:solidFill>
              </a:rPr>
              <a:t> </a:t>
            </a:r>
            <a:r>
              <a:rPr lang="en-US" sz="1400" dirty="0" err="1">
                <a:solidFill>
                  <a:schemeClr val="tx1">
                    <a:lumMod val="75000"/>
                    <a:lumOff val="25000"/>
                  </a:schemeClr>
                </a:solidFill>
              </a:rPr>
              <a:t>dag</a:t>
            </a:r>
            <a:r>
              <a:rPr lang="en-US" sz="1400" dirty="0">
                <a:solidFill>
                  <a:schemeClr val="tx1">
                    <a:lumMod val="75000"/>
                    <a:lumOff val="25000"/>
                  </a:schemeClr>
                </a:solidFill>
              </a:rPr>
              <a:t> in de </a:t>
            </a:r>
            <a:r>
              <a:rPr lang="en-US" sz="1400" dirty="0" err="1">
                <a:solidFill>
                  <a:schemeClr val="tx1">
                    <a:lumMod val="75000"/>
                    <a:lumOff val="25000"/>
                  </a:schemeClr>
                </a:solidFill>
              </a:rPr>
              <a:t>klas</a:t>
            </a:r>
            <a:r>
              <a:rPr lang="en-US" sz="1400" dirty="0">
                <a:solidFill>
                  <a:schemeClr val="tx1">
                    <a:lumMod val="75000"/>
                    <a:lumOff val="25000"/>
                  </a:schemeClr>
                </a:solidFill>
              </a:rPr>
              <a:t> </a:t>
            </a:r>
            <a:r>
              <a:rPr lang="en-US" sz="1400" dirty="0" err="1">
                <a:solidFill>
                  <a:schemeClr val="tx1">
                    <a:lumMod val="75000"/>
                    <a:lumOff val="25000"/>
                  </a:schemeClr>
                </a:solidFill>
              </a:rPr>
              <a:t>en</a:t>
            </a:r>
            <a:r>
              <a:rPr lang="en-US" sz="1400" dirty="0">
                <a:solidFill>
                  <a:schemeClr val="tx1">
                    <a:lumMod val="75000"/>
                    <a:lumOff val="25000"/>
                  </a:schemeClr>
                </a:solidFill>
              </a:rPr>
              <a:t> de </a:t>
            </a:r>
            <a:r>
              <a:rPr lang="en-US" sz="1400" dirty="0" err="1">
                <a:solidFill>
                  <a:schemeClr val="tx1">
                    <a:lumMod val="75000"/>
                    <a:lumOff val="25000"/>
                  </a:schemeClr>
                </a:solidFill>
              </a:rPr>
              <a:t>kinderen</a:t>
            </a:r>
            <a:r>
              <a:rPr lang="en-US" sz="1400" dirty="0">
                <a:solidFill>
                  <a:schemeClr val="tx1">
                    <a:lumMod val="75000"/>
                    <a:lumOff val="25000"/>
                  </a:schemeClr>
                </a:solidFill>
              </a:rPr>
              <a:t> </a:t>
            </a:r>
            <a:r>
              <a:rPr lang="en-US" sz="1400" dirty="0" err="1">
                <a:solidFill>
                  <a:schemeClr val="tx1">
                    <a:lumMod val="75000"/>
                    <a:lumOff val="25000"/>
                  </a:schemeClr>
                </a:solidFill>
              </a:rPr>
              <a:t>krijgen</a:t>
            </a:r>
            <a:r>
              <a:rPr lang="en-US" sz="1400" dirty="0">
                <a:solidFill>
                  <a:schemeClr val="tx1">
                    <a:lumMod val="75000"/>
                    <a:lumOff val="25000"/>
                  </a:schemeClr>
                </a:solidFill>
              </a:rPr>
              <a:t> </a:t>
            </a:r>
            <a:r>
              <a:rPr lang="en-US" sz="1400" dirty="0" err="1">
                <a:solidFill>
                  <a:schemeClr val="tx1">
                    <a:lumMod val="75000"/>
                    <a:lumOff val="25000"/>
                  </a:schemeClr>
                </a:solidFill>
              </a:rPr>
              <a:t>elke</a:t>
            </a:r>
            <a:r>
              <a:rPr lang="en-US" sz="1400" dirty="0">
                <a:solidFill>
                  <a:schemeClr val="tx1">
                    <a:lumMod val="75000"/>
                    <a:lumOff val="25000"/>
                  </a:schemeClr>
                </a:solidFill>
              </a:rPr>
              <a:t> week </a:t>
            </a:r>
            <a:r>
              <a:rPr lang="en-US" sz="1400" dirty="0" err="1">
                <a:solidFill>
                  <a:schemeClr val="tx1">
                    <a:lumMod val="75000"/>
                    <a:lumOff val="25000"/>
                  </a:schemeClr>
                </a:solidFill>
              </a:rPr>
              <a:t>een</a:t>
            </a:r>
            <a:r>
              <a:rPr lang="en-US" sz="1400" dirty="0">
                <a:solidFill>
                  <a:schemeClr val="tx1">
                    <a:lumMod val="75000"/>
                    <a:lumOff val="25000"/>
                  </a:schemeClr>
                </a:solidFill>
              </a:rPr>
              <a:t> </a:t>
            </a:r>
            <a:r>
              <a:rPr lang="en-US" sz="1400" dirty="0" err="1">
                <a:solidFill>
                  <a:schemeClr val="tx1">
                    <a:lumMod val="75000"/>
                    <a:lumOff val="25000"/>
                  </a:schemeClr>
                </a:solidFill>
              </a:rPr>
              <a:t>nieuwe</a:t>
            </a:r>
            <a:r>
              <a:rPr lang="en-US" sz="1400" dirty="0">
                <a:solidFill>
                  <a:schemeClr val="tx1">
                    <a:lumMod val="75000"/>
                    <a:lumOff val="25000"/>
                  </a:schemeClr>
                </a:solidFill>
              </a:rPr>
              <a:t> </a:t>
            </a:r>
            <a:r>
              <a:rPr lang="en-US" sz="1400" dirty="0" err="1">
                <a:solidFill>
                  <a:schemeClr val="tx1">
                    <a:lumMod val="75000"/>
                    <a:lumOff val="25000"/>
                  </a:schemeClr>
                </a:solidFill>
              </a:rPr>
              <a:t>leesopdracht</a:t>
            </a:r>
            <a:r>
              <a:rPr lang="en-US" sz="1400" dirty="0">
                <a:solidFill>
                  <a:schemeClr val="tx1">
                    <a:lumMod val="75000"/>
                    <a:lumOff val="25000"/>
                  </a:schemeClr>
                </a:solidFill>
              </a:rPr>
              <a:t> mee </a:t>
            </a:r>
            <a:r>
              <a:rPr lang="en-US" sz="1400" dirty="0" err="1">
                <a:solidFill>
                  <a:schemeClr val="tx1">
                    <a:lumMod val="75000"/>
                    <a:lumOff val="25000"/>
                  </a:schemeClr>
                </a:solidFill>
              </a:rPr>
              <a:t>als</a:t>
            </a:r>
            <a:r>
              <a:rPr lang="en-US" sz="1400" dirty="0">
                <a:solidFill>
                  <a:schemeClr val="tx1">
                    <a:lumMod val="75000"/>
                    <a:lumOff val="25000"/>
                  </a:schemeClr>
                </a:solidFill>
              </a:rPr>
              <a:t> </a:t>
            </a:r>
            <a:r>
              <a:rPr lang="en-US" sz="1400" dirty="0" err="1">
                <a:solidFill>
                  <a:schemeClr val="tx1">
                    <a:lumMod val="75000"/>
                    <a:lumOff val="25000"/>
                  </a:schemeClr>
                </a:solidFill>
              </a:rPr>
              <a:t>huiswerk</a:t>
            </a:r>
            <a:r>
              <a:rPr lang="en-US" sz="1400" dirty="0">
                <a:solidFill>
                  <a:schemeClr val="tx1">
                    <a:lumMod val="75000"/>
                    <a:lumOff val="25000"/>
                  </a:schemeClr>
                </a:solidFill>
              </a:rPr>
              <a:t>. </a:t>
            </a:r>
            <a:br>
              <a:rPr lang="en-US" sz="1400" dirty="0">
                <a:solidFill>
                  <a:schemeClr val="tx1">
                    <a:lumMod val="75000"/>
                    <a:lumOff val="25000"/>
                  </a:schemeClr>
                </a:solidFill>
              </a:rPr>
            </a:br>
            <a:r>
              <a:rPr lang="en-US" sz="1400" dirty="0" err="1">
                <a:solidFill>
                  <a:schemeClr val="tx1">
                    <a:lumMod val="75000"/>
                    <a:lumOff val="25000"/>
                  </a:schemeClr>
                </a:solidFill>
              </a:rPr>
              <a:t>Kinderen</a:t>
            </a:r>
            <a:r>
              <a:rPr lang="en-US" sz="1400" dirty="0">
                <a:solidFill>
                  <a:schemeClr val="tx1">
                    <a:lumMod val="75000"/>
                    <a:lumOff val="25000"/>
                  </a:schemeClr>
                </a:solidFill>
              </a:rPr>
              <a:t> </a:t>
            </a:r>
            <a:r>
              <a:rPr lang="en-US" sz="1400" dirty="0" err="1">
                <a:solidFill>
                  <a:schemeClr val="tx1">
                    <a:lumMod val="75000"/>
                    <a:lumOff val="25000"/>
                  </a:schemeClr>
                </a:solidFill>
              </a:rPr>
              <a:t>uit</a:t>
            </a:r>
            <a:r>
              <a:rPr lang="en-US" sz="1400" dirty="0">
                <a:solidFill>
                  <a:schemeClr val="tx1">
                    <a:lumMod val="75000"/>
                    <a:lumOff val="25000"/>
                  </a:schemeClr>
                </a:solidFill>
              </a:rPr>
              <a:t> het </a:t>
            </a:r>
            <a:r>
              <a:rPr lang="en-US" sz="1400" dirty="0" err="1">
                <a:solidFill>
                  <a:schemeClr val="tx1">
                    <a:lumMod val="75000"/>
                    <a:lumOff val="25000"/>
                  </a:schemeClr>
                </a:solidFill>
              </a:rPr>
              <a:t>eerste</a:t>
            </a:r>
            <a:r>
              <a:rPr lang="en-US" sz="1400" dirty="0">
                <a:solidFill>
                  <a:schemeClr val="tx1">
                    <a:lumMod val="75000"/>
                    <a:lumOff val="25000"/>
                  </a:schemeClr>
                </a:solidFill>
              </a:rPr>
              <a:t> </a:t>
            </a:r>
            <a:r>
              <a:rPr lang="en-US" sz="1400" dirty="0" err="1">
                <a:solidFill>
                  <a:schemeClr val="tx1">
                    <a:lumMod val="75000"/>
                    <a:lumOff val="25000"/>
                  </a:schemeClr>
                </a:solidFill>
              </a:rPr>
              <a:t>leerjaar</a:t>
            </a:r>
            <a:r>
              <a:rPr lang="en-US" sz="1400" dirty="0">
                <a:solidFill>
                  <a:schemeClr val="tx1">
                    <a:lumMod val="75000"/>
                    <a:lumOff val="25000"/>
                  </a:schemeClr>
                </a:solidFill>
              </a:rPr>
              <a:t> </a:t>
            </a:r>
            <a:r>
              <a:rPr lang="en-US" sz="1400" dirty="0" err="1">
                <a:solidFill>
                  <a:schemeClr val="tx1">
                    <a:lumMod val="75000"/>
                    <a:lumOff val="25000"/>
                  </a:schemeClr>
                </a:solidFill>
              </a:rPr>
              <a:t>oefenen</a:t>
            </a:r>
            <a:r>
              <a:rPr lang="en-US" sz="1400" dirty="0">
                <a:solidFill>
                  <a:schemeClr val="tx1">
                    <a:lumMod val="75000"/>
                    <a:lumOff val="25000"/>
                  </a:schemeClr>
                </a:solidFill>
              </a:rPr>
              <a:t> best </a:t>
            </a:r>
            <a:r>
              <a:rPr lang="en-US" sz="1400" dirty="0" err="1">
                <a:solidFill>
                  <a:schemeClr val="tx1">
                    <a:lumMod val="75000"/>
                    <a:lumOff val="25000"/>
                  </a:schemeClr>
                </a:solidFill>
              </a:rPr>
              <a:t>elke</a:t>
            </a:r>
            <a:r>
              <a:rPr lang="en-US" sz="1400" dirty="0">
                <a:solidFill>
                  <a:schemeClr val="tx1">
                    <a:lumMod val="75000"/>
                    <a:lumOff val="25000"/>
                  </a:schemeClr>
                </a:solidFill>
              </a:rPr>
              <a:t> </a:t>
            </a:r>
            <a:r>
              <a:rPr lang="en-US" sz="1400" dirty="0" err="1">
                <a:solidFill>
                  <a:schemeClr val="tx1">
                    <a:lumMod val="75000"/>
                    <a:lumOff val="25000"/>
                  </a:schemeClr>
                </a:solidFill>
              </a:rPr>
              <a:t>dag</a:t>
            </a:r>
            <a:r>
              <a:rPr lang="en-US" sz="1400" dirty="0">
                <a:solidFill>
                  <a:schemeClr val="tx1">
                    <a:lumMod val="75000"/>
                    <a:lumOff val="25000"/>
                  </a:schemeClr>
                </a:solidFill>
              </a:rPr>
              <a:t> de letters </a:t>
            </a:r>
            <a:r>
              <a:rPr lang="en-US" sz="1400" dirty="0" err="1">
                <a:solidFill>
                  <a:schemeClr val="tx1">
                    <a:lumMod val="75000"/>
                    <a:lumOff val="25000"/>
                  </a:schemeClr>
                </a:solidFill>
              </a:rPr>
              <a:t>en</a:t>
            </a:r>
            <a:r>
              <a:rPr lang="en-US" sz="1400" dirty="0">
                <a:solidFill>
                  <a:schemeClr val="tx1">
                    <a:lumMod val="75000"/>
                    <a:lumOff val="25000"/>
                  </a:schemeClr>
                </a:solidFill>
              </a:rPr>
              <a:t> </a:t>
            </a:r>
            <a:r>
              <a:rPr lang="en-US" sz="1400" dirty="0" err="1">
                <a:solidFill>
                  <a:schemeClr val="tx1">
                    <a:lumMod val="75000"/>
                    <a:lumOff val="25000"/>
                  </a:schemeClr>
                </a:solidFill>
              </a:rPr>
              <a:t>woordjes</a:t>
            </a:r>
            <a:r>
              <a:rPr lang="en-US" sz="1400" dirty="0">
                <a:solidFill>
                  <a:schemeClr val="tx1">
                    <a:lumMod val="75000"/>
                    <a:lumOff val="25000"/>
                  </a:schemeClr>
                </a:solidFill>
              </a:rPr>
              <a:t> </a:t>
            </a:r>
            <a:r>
              <a:rPr lang="en-US" sz="1400" dirty="0" err="1">
                <a:solidFill>
                  <a:schemeClr val="tx1">
                    <a:lumMod val="75000"/>
                    <a:lumOff val="25000"/>
                  </a:schemeClr>
                </a:solidFill>
              </a:rPr>
              <a:t>uit</a:t>
            </a:r>
            <a:r>
              <a:rPr lang="en-US" sz="1400" dirty="0">
                <a:solidFill>
                  <a:schemeClr val="tx1">
                    <a:lumMod val="75000"/>
                    <a:lumOff val="25000"/>
                  </a:schemeClr>
                </a:solidFill>
              </a:rPr>
              <a:t> het </a:t>
            </a:r>
            <a:r>
              <a:rPr lang="en-US" sz="1400" dirty="0" err="1">
                <a:solidFill>
                  <a:schemeClr val="tx1">
                    <a:lumMod val="75000"/>
                    <a:lumOff val="25000"/>
                  </a:schemeClr>
                </a:solidFill>
              </a:rPr>
              <a:t>letterdoosje</a:t>
            </a:r>
            <a:r>
              <a:rPr lang="en-US" sz="1400" dirty="0">
                <a:solidFill>
                  <a:schemeClr val="tx1">
                    <a:lumMod val="75000"/>
                    <a:lumOff val="25000"/>
                  </a:schemeClr>
                </a:solidFill>
              </a:rPr>
              <a:t>.</a:t>
            </a:r>
          </a:p>
          <a:p>
            <a:pPr>
              <a:lnSpc>
                <a:spcPct val="90000"/>
              </a:lnSpc>
            </a:pPr>
            <a:r>
              <a:rPr lang="en-US" sz="1400" dirty="0" err="1">
                <a:solidFill>
                  <a:schemeClr val="tx1">
                    <a:lumMod val="75000"/>
                    <a:lumOff val="25000"/>
                  </a:schemeClr>
                </a:solidFill>
              </a:rPr>
              <a:t>Vanaf</a:t>
            </a:r>
            <a:r>
              <a:rPr lang="en-US" sz="1400" dirty="0">
                <a:solidFill>
                  <a:schemeClr val="tx1">
                    <a:lumMod val="75000"/>
                    <a:lumOff val="25000"/>
                  </a:schemeClr>
                </a:solidFill>
              </a:rPr>
              <a:t> de </a:t>
            </a:r>
            <a:r>
              <a:rPr lang="en-US" sz="1400" dirty="0" err="1">
                <a:solidFill>
                  <a:schemeClr val="tx1">
                    <a:lumMod val="75000"/>
                    <a:lumOff val="25000"/>
                  </a:schemeClr>
                </a:solidFill>
              </a:rPr>
              <a:t>herfstvakantie</a:t>
            </a:r>
            <a:r>
              <a:rPr lang="en-US" sz="1400" dirty="0">
                <a:solidFill>
                  <a:schemeClr val="tx1">
                    <a:lumMod val="75000"/>
                    <a:lumOff val="25000"/>
                  </a:schemeClr>
                </a:solidFill>
              </a:rPr>
              <a:t> = ‘</a:t>
            </a:r>
            <a:r>
              <a:rPr lang="en-US" sz="1400" dirty="0" err="1">
                <a:solidFill>
                  <a:schemeClr val="tx1">
                    <a:lumMod val="75000"/>
                    <a:lumOff val="25000"/>
                  </a:schemeClr>
                </a:solidFill>
              </a:rPr>
              <a:t>mandjeslezen</a:t>
            </a:r>
            <a:r>
              <a:rPr lang="en-US" sz="1400" dirty="0">
                <a:solidFill>
                  <a:schemeClr val="tx1">
                    <a:lumMod val="75000"/>
                    <a:lumOff val="25000"/>
                  </a:schemeClr>
                </a:solidFill>
              </a:rPr>
              <a:t>’. In de </a:t>
            </a:r>
            <a:r>
              <a:rPr lang="en-US" sz="1400" dirty="0" err="1">
                <a:solidFill>
                  <a:schemeClr val="tx1">
                    <a:lumMod val="75000"/>
                    <a:lumOff val="25000"/>
                  </a:schemeClr>
                </a:solidFill>
              </a:rPr>
              <a:t>klas</a:t>
            </a:r>
            <a:r>
              <a:rPr lang="en-US" sz="1400" dirty="0">
                <a:solidFill>
                  <a:schemeClr val="tx1">
                    <a:lumMod val="75000"/>
                    <a:lumOff val="25000"/>
                  </a:schemeClr>
                </a:solidFill>
              </a:rPr>
              <a:t> </a:t>
            </a:r>
            <a:r>
              <a:rPr lang="en-US" sz="1400" dirty="0" err="1">
                <a:solidFill>
                  <a:schemeClr val="tx1">
                    <a:lumMod val="75000"/>
                    <a:lumOff val="25000"/>
                  </a:schemeClr>
                </a:solidFill>
              </a:rPr>
              <a:t>zijn</a:t>
            </a:r>
            <a:r>
              <a:rPr lang="en-US" sz="1400" dirty="0">
                <a:solidFill>
                  <a:schemeClr val="tx1">
                    <a:lumMod val="75000"/>
                    <a:lumOff val="25000"/>
                  </a:schemeClr>
                </a:solidFill>
              </a:rPr>
              <a:t> er </a:t>
            </a:r>
            <a:r>
              <a:rPr lang="en-US" sz="1400" dirty="0" err="1">
                <a:solidFill>
                  <a:schemeClr val="tx1">
                    <a:lumMod val="75000"/>
                    <a:lumOff val="25000"/>
                  </a:schemeClr>
                </a:solidFill>
              </a:rPr>
              <a:t>een</a:t>
            </a:r>
            <a:r>
              <a:rPr lang="en-US" sz="1400" dirty="0">
                <a:solidFill>
                  <a:schemeClr val="tx1">
                    <a:lumMod val="75000"/>
                    <a:lumOff val="25000"/>
                  </a:schemeClr>
                </a:solidFill>
              </a:rPr>
              <a:t> </a:t>
            </a:r>
            <a:r>
              <a:rPr lang="en-US" sz="1400" dirty="0" err="1">
                <a:solidFill>
                  <a:schemeClr val="tx1">
                    <a:lumMod val="75000"/>
                    <a:lumOff val="25000"/>
                  </a:schemeClr>
                </a:solidFill>
              </a:rPr>
              <a:t>paar</a:t>
            </a:r>
            <a:r>
              <a:rPr lang="en-US" sz="1400" dirty="0">
                <a:solidFill>
                  <a:schemeClr val="tx1">
                    <a:lumMod val="75000"/>
                    <a:lumOff val="25000"/>
                  </a:schemeClr>
                </a:solidFill>
              </a:rPr>
              <a:t> </a:t>
            </a:r>
            <a:r>
              <a:rPr lang="en-US" sz="1400" dirty="0" err="1">
                <a:solidFill>
                  <a:schemeClr val="tx1">
                    <a:lumMod val="75000"/>
                    <a:lumOff val="25000"/>
                  </a:schemeClr>
                </a:solidFill>
              </a:rPr>
              <a:t>mandjes</a:t>
            </a:r>
            <a:r>
              <a:rPr lang="en-US" sz="1400" dirty="0">
                <a:solidFill>
                  <a:schemeClr val="tx1">
                    <a:lumMod val="75000"/>
                    <a:lumOff val="25000"/>
                  </a:schemeClr>
                </a:solidFill>
              </a:rPr>
              <a:t>. In elk </a:t>
            </a:r>
            <a:r>
              <a:rPr lang="en-US" sz="1400" dirty="0" err="1">
                <a:solidFill>
                  <a:schemeClr val="tx1">
                    <a:lumMod val="75000"/>
                    <a:lumOff val="25000"/>
                  </a:schemeClr>
                </a:solidFill>
              </a:rPr>
              <a:t>mandje</a:t>
            </a:r>
            <a:r>
              <a:rPr lang="en-US" sz="1400" dirty="0">
                <a:solidFill>
                  <a:schemeClr val="tx1">
                    <a:lumMod val="75000"/>
                    <a:lumOff val="25000"/>
                  </a:schemeClr>
                </a:solidFill>
              </a:rPr>
              <a:t> </a:t>
            </a:r>
            <a:r>
              <a:rPr lang="en-US" sz="1400" dirty="0" err="1">
                <a:solidFill>
                  <a:schemeClr val="tx1">
                    <a:lumMod val="75000"/>
                    <a:lumOff val="25000"/>
                  </a:schemeClr>
                </a:solidFill>
              </a:rPr>
              <a:t>vind</a:t>
            </a:r>
            <a:r>
              <a:rPr lang="en-US" sz="1400" dirty="0">
                <a:solidFill>
                  <a:schemeClr val="tx1">
                    <a:lumMod val="75000"/>
                    <a:lumOff val="25000"/>
                  </a:schemeClr>
                </a:solidFill>
              </a:rPr>
              <a:t> je </a:t>
            </a:r>
            <a:r>
              <a:rPr lang="en-US" sz="1400" dirty="0" err="1">
                <a:solidFill>
                  <a:schemeClr val="tx1">
                    <a:lumMod val="75000"/>
                    <a:lumOff val="25000"/>
                  </a:schemeClr>
                </a:solidFill>
              </a:rPr>
              <a:t>een</a:t>
            </a:r>
            <a:r>
              <a:rPr lang="en-US" sz="1400" dirty="0">
                <a:solidFill>
                  <a:schemeClr val="tx1">
                    <a:lumMod val="75000"/>
                    <a:lumOff val="25000"/>
                  </a:schemeClr>
                </a:solidFill>
              </a:rPr>
              <a:t> </a:t>
            </a:r>
            <a:r>
              <a:rPr lang="en-US" sz="1400" dirty="0" err="1">
                <a:solidFill>
                  <a:schemeClr val="tx1">
                    <a:lumMod val="75000"/>
                    <a:lumOff val="25000"/>
                  </a:schemeClr>
                </a:solidFill>
              </a:rPr>
              <a:t>ander</a:t>
            </a:r>
            <a:r>
              <a:rPr lang="en-US" sz="1400" dirty="0">
                <a:solidFill>
                  <a:schemeClr val="tx1">
                    <a:lumMod val="75000"/>
                    <a:lumOff val="25000"/>
                  </a:schemeClr>
                </a:solidFill>
              </a:rPr>
              <a:t> </a:t>
            </a:r>
            <a:r>
              <a:rPr lang="en-US" sz="1400" dirty="0" err="1">
                <a:solidFill>
                  <a:schemeClr val="tx1">
                    <a:lumMod val="75000"/>
                    <a:lumOff val="25000"/>
                  </a:schemeClr>
                </a:solidFill>
              </a:rPr>
              <a:t>soort</a:t>
            </a:r>
            <a:r>
              <a:rPr lang="en-US" sz="1400" dirty="0">
                <a:solidFill>
                  <a:schemeClr val="tx1">
                    <a:lumMod val="75000"/>
                    <a:lumOff val="25000"/>
                  </a:schemeClr>
                </a:solidFill>
              </a:rPr>
              <a:t> </a:t>
            </a:r>
            <a:r>
              <a:rPr lang="en-US" sz="1400" dirty="0" err="1">
                <a:solidFill>
                  <a:schemeClr val="tx1">
                    <a:lumMod val="75000"/>
                    <a:lumOff val="25000"/>
                  </a:schemeClr>
                </a:solidFill>
              </a:rPr>
              <a:t>boek</a:t>
            </a:r>
            <a:r>
              <a:rPr lang="en-US" sz="1400" dirty="0">
                <a:solidFill>
                  <a:schemeClr val="tx1">
                    <a:lumMod val="75000"/>
                    <a:lumOff val="25000"/>
                  </a:schemeClr>
                </a:solidFill>
              </a:rPr>
              <a:t> (vb. </a:t>
            </a:r>
            <a:r>
              <a:rPr lang="en-US" sz="1400" dirty="0" err="1">
                <a:solidFill>
                  <a:schemeClr val="tx1">
                    <a:lumMod val="75000"/>
                    <a:lumOff val="25000"/>
                  </a:schemeClr>
                </a:solidFill>
              </a:rPr>
              <a:t>gedichten</a:t>
            </a:r>
            <a:r>
              <a:rPr lang="en-US" sz="1400" dirty="0">
                <a:solidFill>
                  <a:schemeClr val="tx1">
                    <a:lumMod val="75000"/>
                    <a:lumOff val="25000"/>
                  </a:schemeClr>
                </a:solidFill>
              </a:rPr>
              <a:t>, </a:t>
            </a:r>
            <a:r>
              <a:rPr lang="en-US" sz="1400" dirty="0" err="1">
                <a:solidFill>
                  <a:schemeClr val="tx1">
                    <a:lumMod val="75000"/>
                    <a:lumOff val="25000"/>
                  </a:schemeClr>
                </a:solidFill>
              </a:rPr>
              <a:t>moppen</a:t>
            </a:r>
            <a:r>
              <a:rPr lang="en-US" sz="1400" dirty="0">
                <a:solidFill>
                  <a:schemeClr val="tx1">
                    <a:lumMod val="75000"/>
                    <a:lumOff val="25000"/>
                  </a:schemeClr>
                </a:solidFill>
              </a:rPr>
              <a:t>, strips, </a:t>
            </a:r>
            <a:r>
              <a:rPr lang="en-US" sz="1400" dirty="0" err="1">
                <a:solidFill>
                  <a:schemeClr val="tx1">
                    <a:lumMod val="75000"/>
                    <a:lumOff val="25000"/>
                  </a:schemeClr>
                </a:solidFill>
              </a:rPr>
              <a:t>weetboeken</a:t>
            </a:r>
            <a:r>
              <a:rPr lang="en-US" sz="1400" dirty="0">
                <a:solidFill>
                  <a:schemeClr val="tx1">
                    <a:lumMod val="75000"/>
                    <a:lumOff val="25000"/>
                  </a:schemeClr>
                </a:solidFill>
              </a:rPr>
              <a:t>, </a:t>
            </a:r>
            <a:r>
              <a:rPr lang="en-US" sz="1400" dirty="0" err="1">
                <a:solidFill>
                  <a:schemeClr val="tx1">
                    <a:lumMod val="75000"/>
                    <a:lumOff val="25000"/>
                  </a:schemeClr>
                </a:solidFill>
              </a:rPr>
              <a:t>knutselboeken</a:t>
            </a:r>
            <a:r>
              <a:rPr lang="en-US" sz="1400" dirty="0">
                <a:solidFill>
                  <a:schemeClr val="tx1">
                    <a:lumMod val="75000"/>
                    <a:lumOff val="25000"/>
                  </a:schemeClr>
                </a:solidFill>
              </a:rPr>
              <a:t>, </a:t>
            </a:r>
            <a:r>
              <a:rPr lang="en-US" sz="1400" dirty="0" err="1">
                <a:solidFill>
                  <a:schemeClr val="tx1">
                    <a:lumMod val="75000"/>
                    <a:lumOff val="25000"/>
                  </a:schemeClr>
                </a:solidFill>
              </a:rPr>
              <a:t>kookboeken</a:t>
            </a:r>
            <a:r>
              <a:rPr lang="en-US" sz="1400" dirty="0">
                <a:solidFill>
                  <a:schemeClr val="tx1">
                    <a:lumMod val="75000"/>
                    <a:lumOff val="25000"/>
                  </a:schemeClr>
                </a:solidFill>
              </a:rPr>
              <a:t>, …). Zo </a:t>
            </a:r>
            <a:r>
              <a:rPr lang="en-US" sz="1400" dirty="0" err="1">
                <a:solidFill>
                  <a:schemeClr val="tx1">
                    <a:lumMod val="75000"/>
                    <a:lumOff val="25000"/>
                  </a:schemeClr>
                </a:solidFill>
              </a:rPr>
              <a:t>komen</a:t>
            </a:r>
            <a:r>
              <a:rPr lang="en-US" sz="1400" dirty="0">
                <a:solidFill>
                  <a:schemeClr val="tx1">
                    <a:lumMod val="75000"/>
                    <a:lumOff val="25000"/>
                  </a:schemeClr>
                </a:solidFill>
              </a:rPr>
              <a:t> de </a:t>
            </a:r>
            <a:r>
              <a:rPr lang="en-US" sz="1400" dirty="0" err="1">
                <a:solidFill>
                  <a:schemeClr val="tx1">
                    <a:lumMod val="75000"/>
                    <a:lumOff val="25000"/>
                  </a:schemeClr>
                </a:solidFill>
              </a:rPr>
              <a:t>kinderen</a:t>
            </a:r>
            <a:r>
              <a:rPr lang="en-US" sz="1400" dirty="0">
                <a:solidFill>
                  <a:schemeClr val="tx1">
                    <a:lumMod val="75000"/>
                    <a:lumOff val="25000"/>
                  </a:schemeClr>
                </a:solidFill>
              </a:rPr>
              <a:t> in contact met </a:t>
            </a:r>
            <a:r>
              <a:rPr lang="en-US" sz="1400" dirty="0" err="1">
                <a:solidFill>
                  <a:schemeClr val="tx1">
                    <a:lumMod val="75000"/>
                    <a:lumOff val="25000"/>
                  </a:schemeClr>
                </a:solidFill>
              </a:rPr>
              <a:t>veel</a:t>
            </a:r>
            <a:r>
              <a:rPr lang="en-US" sz="1400" dirty="0">
                <a:solidFill>
                  <a:schemeClr val="tx1">
                    <a:lumMod val="75000"/>
                    <a:lumOff val="25000"/>
                  </a:schemeClr>
                </a:solidFill>
              </a:rPr>
              <a:t> </a:t>
            </a:r>
            <a:r>
              <a:rPr lang="en-US" sz="1400" dirty="0" err="1">
                <a:solidFill>
                  <a:schemeClr val="tx1">
                    <a:lumMod val="75000"/>
                    <a:lumOff val="25000"/>
                  </a:schemeClr>
                </a:solidFill>
              </a:rPr>
              <a:t>verschillende</a:t>
            </a:r>
            <a:r>
              <a:rPr lang="en-US" sz="1400" dirty="0">
                <a:solidFill>
                  <a:schemeClr val="tx1">
                    <a:lumMod val="75000"/>
                    <a:lumOff val="25000"/>
                  </a:schemeClr>
                </a:solidFill>
              </a:rPr>
              <a:t> </a:t>
            </a:r>
            <a:r>
              <a:rPr lang="en-US" sz="1400" dirty="0" err="1">
                <a:solidFill>
                  <a:schemeClr val="tx1">
                    <a:lumMod val="75000"/>
                    <a:lumOff val="25000"/>
                  </a:schemeClr>
                </a:solidFill>
              </a:rPr>
              <a:t>soorten</a:t>
            </a:r>
            <a:r>
              <a:rPr lang="en-US" sz="1400" dirty="0">
                <a:solidFill>
                  <a:schemeClr val="tx1">
                    <a:lumMod val="75000"/>
                    <a:lumOff val="25000"/>
                  </a:schemeClr>
                </a:solidFill>
              </a:rPr>
              <a:t> </a:t>
            </a:r>
            <a:r>
              <a:rPr lang="en-US" sz="1400" dirty="0" err="1">
                <a:solidFill>
                  <a:schemeClr val="tx1">
                    <a:lumMod val="75000"/>
                    <a:lumOff val="25000"/>
                  </a:schemeClr>
                </a:solidFill>
              </a:rPr>
              <a:t>boeken</a:t>
            </a:r>
            <a:r>
              <a:rPr lang="en-US" sz="1400" dirty="0">
                <a:solidFill>
                  <a:schemeClr val="tx1">
                    <a:lumMod val="75000"/>
                    <a:lumOff val="25000"/>
                  </a:schemeClr>
                </a:solidFill>
              </a:rPr>
              <a:t>. </a:t>
            </a:r>
          </a:p>
          <a:p>
            <a:pPr>
              <a:lnSpc>
                <a:spcPct val="90000"/>
              </a:lnSpc>
            </a:pPr>
            <a:r>
              <a:rPr lang="en-US" sz="1400" b="1" dirty="0" err="1">
                <a:solidFill>
                  <a:schemeClr val="tx1">
                    <a:lumMod val="75000"/>
                    <a:lumOff val="25000"/>
                  </a:schemeClr>
                </a:solidFill>
              </a:rPr>
              <a:t>Verder</a:t>
            </a:r>
            <a:r>
              <a:rPr lang="en-US" sz="1400" b="1" dirty="0">
                <a:solidFill>
                  <a:schemeClr val="tx1">
                    <a:lumMod val="75000"/>
                    <a:lumOff val="25000"/>
                  </a:schemeClr>
                </a:solidFill>
              </a:rPr>
              <a:t> </a:t>
            </a:r>
            <a:r>
              <a:rPr lang="en-US" sz="1400" b="1" dirty="0" err="1">
                <a:solidFill>
                  <a:schemeClr val="tx1">
                    <a:lumMod val="75000"/>
                    <a:lumOff val="25000"/>
                  </a:schemeClr>
                </a:solidFill>
              </a:rPr>
              <a:t>werken</a:t>
            </a:r>
            <a:r>
              <a:rPr lang="en-US" sz="1400" b="1" dirty="0">
                <a:solidFill>
                  <a:schemeClr val="tx1">
                    <a:lumMod val="75000"/>
                    <a:lumOff val="25000"/>
                  </a:schemeClr>
                </a:solidFill>
              </a:rPr>
              <a:t> we </a:t>
            </a:r>
            <a:r>
              <a:rPr lang="en-US" sz="1400" b="1" dirty="0" err="1">
                <a:solidFill>
                  <a:schemeClr val="tx1">
                    <a:lumMod val="75000"/>
                    <a:lumOff val="25000"/>
                  </a:schemeClr>
                </a:solidFill>
              </a:rPr>
              <a:t>rond</a:t>
            </a:r>
            <a:r>
              <a:rPr lang="en-US" sz="1400" b="1" dirty="0">
                <a:solidFill>
                  <a:schemeClr val="tx1">
                    <a:lumMod val="75000"/>
                    <a:lumOff val="25000"/>
                  </a:schemeClr>
                </a:solidFill>
              </a:rPr>
              <a:t> …</a:t>
            </a:r>
          </a:p>
          <a:p>
            <a:pPr>
              <a:lnSpc>
                <a:spcPct val="90000"/>
              </a:lnSpc>
            </a:pPr>
            <a:r>
              <a:rPr lang="en-US" sz="1400" dirty="0" err="1">
                <a:solidFill>
                  <a:schemeClr val="tx1">
                    <a:lumMod val="75000"/>
                    <a:lumOff val="25000"/>
                  </a:schemeClr>
                </a:solidFill>
              </a:rPr>
              <a:t>een</a:t>
            </a:r>
            <a:r>
              <a:rPr lang="en-US" sz="1400" dirty="0">
                <a:solidFill>
                  <a:schemeClr val="tx1">
                    <a:lumMod val="75000"/>
                    <a:lumOff val="25000"/>
                  </a:schemeClr>
                </a:solidFill>
              </a:rPr>
              <a:t> ‘</a:t>
            </a:r>
            <a:r>
              <a:rPr lang="en-US" sz="1400" dirty="0" err="1">
                <a:solidFill>
                  <a:schemeClr val="tx1">
                    <a:lumMod val="75000"/>
                    <a:lumOff val="25000"/>
                  </a:schemeClr>
                </a:solidFill>
              </a:rPr>
              <a:t>Boek</a:t>
            </a:r>
            <a:r>
              <a:rPr lang="en-US" sz="1400" dirty="0">
                <a:solidFill>
                  <a:schemeClr val="tx1">
                    <a:lumMod val="75000"/>
                    <a:lumOff val="25000"/>
                  </a:schemeClr>
                </a:solidFill>
              </a:rPr>
              <a:t> van de </a:t>
            </a:r>
            <a:r>
              <a:rPr lang="en-US" sz="1400" dirty="0" err="1">
                <a:solidFill>
                  <a:schemeClr val="tx1">
                    <a:lumMod val="75000"/>
                    <a:lumOff val="25000"/>
                  </a:schemeClr>
                </a:solidFill>
              </a:rPr>
              <a:t>maand</a:t>
            </a:r>
            <a:r>
              <a:rPr lang="en-US" sz="1400" dirty="0">
                <a:solidFill>
                  <a:schemeClr val="tx1">
                    <a:lumMod val="75000"/>
                    <a:lumOff val="25000"/>
                  </a:schemeClr>
                </a:solidFill>
              </a:rPr>
              <a:t>’ </a:t>
            </a:r>
            <a:br>
              <a:rPr lang="en-US" sz="1400" dirty="0">
                <a:solidFill>
                  <a:schemeClr val="tx1">
                    <a:lumMod val="75000"/>
                    <a:lumOff val="25000"/>
                  </a:schemeClr>
                </a:solidFill>
              </a:rPr>
            </a:br>
            <a:r>
              <a:rPr lang="en-US" sz="1400" dirty="0">
                <a:solidFill>
                  <a:schemeClr val="tx1">
                    <a:lumMod val="75000"/>
                    <a:lumOff val="25000"/>
                  </a:schemeClr>
                </a:solidFill>
              </a:rPr>
              <a:t>we </a:t>
            </a:r>
            <a:r>
              <a:rPr lang="en-US" sz="1400" dirty="0" err="1">
                <a:solidFill>
                  <a:schemeClr val="tx1">
                    <a:lumMod val="75000"/>
                    <a:lumOff val="25000"/>
                  </a:schemeClr>
                </a:solidFill>
              </a:rPr>
              <a:t>doen</a:t>
            </a:r>
            <a:r>
              <a:rPr lang="en-US" sz="1400" dirty="0">
                <a:solidFill>
                  <a:schemeClr val="tx1">
                    <a:lumMod val="75000"/>
                    <a:lumOff val="25000"/>
                  </a:schemeClr>
                </a:solidFill>
              </a:rPr>
              <a:t> met de </a:t>
            </a:r>
            <a:r>
              <a:rPr lang="en-US" sz="1400" dirty="0" err="1">
                <a:solidFill>
                  <a:schemeClr val="tx1">
                    <a:lumMod val="75000"/>
                    <a:lumOff val="25000"/>
                  </a:schemeClr>
                </a:solidFill>
              </a:rPr>
              <a:t>klas</a:t>
            </a:r>
            <a:r>
              <a:rPr lang="en-US" sz="1400" dirty="0">
                <a:solidFill>
                  <a:schemeClr val="tx1">
                    <a:lumMod val="75000"/>
                    <a:lumOff val="25000"/>
                  </a:schemeClr>
                </a:solidFill>
              </a:rPr>
              <a:t> mee </a:t>
            </a:r>
            <a:r>
              <a:rPr lang="en-US" sz="1400" dirty="0" err="1">
                <a:solidFill>
                  <a:schemeClr val="tx1">
                    <a:lumMod val="75000"/>
                    <a:lumOff val="25000"/>
                  </a:schemeClr>
                </a:solidFill>
              </a:rPr>
              <a:t>aan</a:t>
            </a:r>
            <a:r>
              <a:rPr lang="en-US" sz="1400" dirty="0">
                <a:solidFill>
                  <a:schemeClr val="tx1">
                    <a:lumMod val="75000"/>
                    <a:lumOff val="25000"/>
                  </a:schemeClr>
                </a:solidFill>
              </a:rPr>
              <a:t> de </a:t>
            </a:r>
            <a:r>
              <a:rPr lang="en-US" sz="1400" dirty="0" err="1">
                <a:solidFill>
                  <a:schemeClr val="tx1">
                    <a:lumMod val="75000"/>
                    <a:lumOff val="25000"/>
                  </a:schemeClr>
                </a:solidFill>
              </a:rPr>
              <a:t>Leesjury</a:t>
            </a:r>
            <a:br>
              <a:rPr lang="en-US" sz="1400" dirty="0">
                <a:solidFill>
                  <a:schemeClr val="tx1">
                    <a:lumMod val="75000"/>
                    <a:lumOff val="25000"/>
                  </a:schemeClr>
                </a:solidFill>
              </a:rPr>
            </a:br>
            <a:r>
              <a:rPr lang="en-US" sz="1400" dirty="0">
                <a:solidFill>
                  <a:schemeClr val="tx1">
                    <a:lumMod val="75000"/>
                    <a:lumOff val="25000"/>
                  </a:schemeClr>
                </a:solidFill>
              </a:rPr>
              <a:t>we </a:t>
            </a:r>
            <a:r>
              <a:rPr lang="en-US" sz="1400" dirty="0" err="1">
                <a:solidFill>
                  <a:schemeClr val="tx1">
                    <a:lumMod val="75000"/>
                    <a:lumOff val="25000"/>
                  </a:schemeClr>
                </a:solidFill>
              </a:rPr>
              <a:t>gaan</a:t>
            </a:r>
            <a:r>
              <a:rPr lang="en-US" sz="1400" dirty="0">
                <a:solidFill>
                  <a:schemeClr val="tx1">
                    <a:lumMod val="75000"/>
                    <a:lumOff val="25000"/>
                  </a:schemeClr>
                </a:solidFill>
              </a:rPr>
              <a:t> </a:t>
            </a:r>
            <a:r>
              <a:rPr lang="en-US" sz="1400" dirty="0" err="1">
                <a:solidFill>
                  <a:schemeClr val="tx1">
                    <a:lumMod val="75000"/>
                    <a:lumOff val="25000"/>
                  </a:schemeClr>
                </a:solidFill>
              </a:rPr>
              <a:t>elke</a:t>
            </a:r>
            <a:r>
              <a:rPr lang="en-US" sz="1400" dirty="0">
                <a:solidFill>
                  <a:schemeClr val="tx1">
                    <a:lumMod val="75000"/>
                    <a:lumOff val="25000"/>
                  </a:schemeClr>
                </a:solidFill>
              </a:rPr>
              <a:t> </a:t>
            </a:r>
            <a:r>
              <a:rPr lang="en-US" sz="1400" dirty="0" err="1">
                <a:solidFill>
                  <a:schemeClr val="tx1">
                    <a:lumMod val="75000"/>
                    <a:lumOff val="25000"/>
                  </a:schemeClr>
                </a:solidFill>
              </a:rPr>
              <a:t>maand</a:t>
            </a:r>
            <a:r>
              <a:rPr lang="en-US" sz="1400" dirty="0">
                <a:solidFill>
                  <a:schemeClr val="tx1">
                    <a:lumMod val="75000"/>
                    <a:lumOff val="25000"/>
                  </a:schemeClr>
                </a:solidFill>
              </a:rPr>
              <a:t> </a:t>
            </a:r>
            <a:r>
              <a:rPr lang="en-US" sz="1400" dirty="0" err="1">
                <a:solidFill>
                  <a:schemeClr val="tx1">
                    <a:lumMod val="75000"/>
                    <a:lumOff val="25000"/>
                  </a:schemeClr>
                </a:solidFill>
              </a:rPr>
              <a:t>naar</a:t>
            </a:r>
            <a:r>
              <a:rPr lang="en-US" sz="1400" dirty="0">
                <a:solidFill>
                  <a:schemeClr val="tx1">
                    <a:lumMod val="75000"/>
                    <a:lumOff val="25000"/>
                  </a:schemeClr>
                </a:solidFill>
              </a:rPr>
              <a:t> de </a:t>
            </a:r>
            <a:r>
              <a:rPr lang="en-US" sz="1400" dirty="0" err="1">
                <a:solidFill>
                  <a:schemeClr val="tx1">
                    <a:lumMod val="75000"/>
                    <a:lumOff val="25000"/>
                  </a:schemeClr>
                </a:solidFill>
              </a:rPr>
              <a:t>bibliotheek</a:t>
            </a:r>
            <a:br>
              <a:rPr lang="en-US" sz="1400" dirty="0">
                <a:solidFill>
                  <a:schemeClr val="tx1">
                    <a:lumMod val="75000"/>
                    <a:lumOff val="25000"/>
                  </a:schemeClr>
                </a:solidFill>
              </a:rPr>
            </a:br>
            <a:r>
              <a:rPr lang="en-US" sz="1400" dirty="0" err="1">
                <a:solidFill>
                  <a:schemeClr val="tx1">
                    <a:lumMod val="75000"/>
                    <a:lumOff val="25000"/>
                  </a:schemeClr>
                </a:solidFill>
              </a:rPr>
              <a:t>leesbevordering</a:t>
            </a:r>
            <a:r>
              <a:rPr lang="en-US" sz="1400" dirty="0">
                <a:solidFill>
                  <a:schemeClr val="tx1">
                    <a:lumMod val="75000"/>
                    <a:lumOff val="25000"/>
                  </a:schemeClr>
                </a:solidFill>
              </a:rPr>
              <a:t> (= het </a:t>
            </a:r>
            <a:r>
              <a:rPr lang="en-US" sz="1400" dirty="0" err="1">
                <a:solidFill>
                  <a:schemeClr val="tx1">
                    <a:lumMod val="75000"/>
                    <a:lumOff val="25000"/>
                  </a:schemeClr>
                </a:solidFill>
              </a:rPr>
              <a:t>stimuleren</a:t>
            </a:r>
            <a:r>
              <a:rPr lang="en-US" sz="1400" dirty="0">
                <a:solidFill>
                  <a:schemeClr val="tx1">
                    <a:lumMod val="75000"/>
                    <a:lumOff val="25000"/>
                  </a:schemeClr>
                </a:solidFill>
              </a:rPr>
              <a:t> van </a:t>
            </a:r>
            <a:r>
              <a:rPr lang="en-US" sz="1400" dirty="0" err="1">
                <a:solidFill>
                  <a:schemeClr val="tx1">
                    <a:lumMod val="75000"/>
                    <a:lumOff val="25000"/>
                  </a:schemeClr>
                </a:solidFill>
              </a:rPr>
              <a:t>lezen</a:t>
            </a:r>
            <a:r>
              <a:rPr lang="en-US" sz="1400" dirty="0">
                <a:solidFill>
                  <a:schemeClr val="tx1">
                    <a:lumMod val="75000"/>
                    <a:lumOff val="25000"/>
                  </a:schemeClr>
                </a:solidFill>
              </a:rPr>
              <a:t> door het </a:t>
            </a:r>
            <a:r>
              <a:rPr lang="en-US" sz="1400" dirty="0" err="1">
                <a:solidFill>
                  <a:schemeClr val="tx1">
                    <a:lumMod val="75000"/>
                    <a:lumOff val="25000"/>
                  </a:schemeClr>
                </a:solidFill>
              </a:rPr>
              <a:t>aanbieden</a:t>
            </a:r>
            <a:r>
              <a:rPr lang="en-US" sz="1400" dirty="0">
                <a:solidFill>
                  <a:schemeClr val="tx1">
                    <a:lumMod val="75000"/>
                    <a:lumOff val="25000"/>
                  </a:schemeClr>
                </a:solidFill>
              </a:rPr>
              <a:t> van </a:t>
            </a:r>
            <a:r>
              <a:rPr lang="en-US" sz="1400" dirty="0" err="1">
                <a:solidFill>
                  <a:schemeClr val="tx1">
                    <a:lumMod val="75000"/>
                    <a:lumOff val="25000"/>
                  </a:schemeClr>
                </a:solidFill>
              </a:rPr>
              <a:t>en</a:t>
            </a:r>
            <a:r>
              <a:rPr lang="en-US" sz="1400" dirty="0">
                <a:solidFill>
                  <a:schemeClr val="tx1">
                    <a:lumMod val="75000"/>
                    <a:lumOff val="25000"/>
                  </a:schemeClr>
                </a:solidFill>
              </a:rPr>
              <a:t> </a:t>
            </a:r>
            <a:r>
              <a:rPr lang="en-US" sz="1400" dirty="0" err="1">
                <a:solidFill>
                  <a:schemeClr val="tx1">
                    <a:lumMod val="75000"/>
                    <a:lumOff val="25000"/>
                  </a:schemeClr>
                </a:solidFill>
              </a:rPr>
              <a:t>werken</a:t>
            </a:r>
            <a:r>
              <a:rPr lang="en-US" sz="1400" dirty="0">
                <a:solidFill>
                  <a:schemeClr val="tx1">
                    <a:lumMod val="75000"/>
                    <a:lumOff val="25000"/>
                  </a:schemeClr>
                </a:solidFill>
              </a:rPr>
              <a:t> met </a:t>
            </a:r>
            <a:r>
              <a:rPr lang="en-US" sz="1400" dirty="0" err="1">
                <a:solidFill>
                  <a:schemeClr val="tx1">
                    <a:lumMod val="75000"/>
                    <a:lumOff val="25000"/>
                  </a:schemeClr>
                </a:solidFill>
              </a:rPr>
              <a:t>kinderboeken</a:t>
            </a:r>
            <a:r>
              <a:rPr lang="en-US" sz="1400" dirty="0">
                <a:solidFill>
                  <a:schemeClr val="tx1">
                    <a:lumMod val="75000"/>
                    <a:lumOff val="25000"/>
                  </a:schemeClr>
                </a:solidFill>
              </a:rPr>
              <a:t>)</a:t>
            </a:r>
          </a:p>
        </p:txBody>
      </p:sp>
      <p:sp>
        <p:nvSpPr>
          <p:cNvPr id="66" name="Rectangle 59">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786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87C5BE1C-F342-48A7-8784-BA67F260B38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139" b="12139"/>
          <a:stretch>
            <a:fillRect/>
          </a:stretch>
        </p:blipFill>
        <p:spPr/>
      </p:pic>
      <p:sp>
        <p:nvSpPr>
          <p:cNvPr id="3" name="Titel 2">
            <a:extLst>
              <a:ext uri="{FF2B5EF4-FFF2-40B4-BE49-F238E27FC236}">
                <a16:creationId xmlns:a16="http://schemas.microsoft.com/office/drawing/2014/main" id="{2CAEE3AA-FBDD-4819-850C-40C4443D9F88}"/>
              </a:ext>
            </a:extLst>
          </p:cNvPr>
          <p:cNvSpPr>
            <a:spLocks noGrp="1"/>
          </p:cNvSpPr>
          <p:nvPr>
            <p:ph type="title"/>
          </p:nvPr>
        </p:nvSpPr>
        <p:spPr>
          <a:xfrm>
            <a:off x="1097660" y="5095782"/>
            <a:ext cx="10113645" cy="852257"/>
          </a:xfrm>
        </p:spPr>
        <p:txBody>
          <a:bodyPr/>
          <a:lstStyle/>
          <a:p>
            <a:pPr algn="ctr"/>
            <a:r>
              <a:rPr lang="nl-NL" dirty="0"/>
              <a:t>Ik lees met hup en aap</a:t>
            </a:r>
            <a:br>
              <a:rPr lang="nl-NL" dirty="0"/>
            </a:br>
            <a:r>
              <a:rPr lang="nl-NL" sz="2000" b="1" dirty="0">
                <a:solidFill>
                  <a:schemeClr val="bg1"/>
                </a:solidFill>
                <a:hlinkClick r:id="rId3">
                  <a:extLst>
                    <a:ext uri="{A12FA001-AC4F-418D-AE19-62706E023703}">
                      <ahyp:hlinkClr xmlns:ahyp="http://schemas.microsoft.com/office/drawing/2018/hyperlinkcolor" val="tx"/>
                    </a:ext>
                  </a:extLst>
                </a:hlinkClick>
              </a:rPr>
              <a:t>juf Anneke vertelt over leesplezier met hup en aap</a:t>
            </a:r>
            <a:endParaRPr lang="nl-BE" sz="2000" b="1" dirty="0">
              <a:solidFill>
                <a:schemeClr val="bg1"/>
              </a:solidFill>
            </a:endParaRPr>
          </a:p>
        </p:txBody>
      </p:sp>
      <p:sp>
        <p:nvSpPr>
          <p:cNvPr id="4" name="Tijdelijke aanduiding voor tekst 3">
            <a:extLst>
              <a:ext uri="{FF2B5EF4-FFF2-40B4-BE49-F238E27FC236}">
                <a16:creationId xmlns:a16="http://schemas.microsoft.com/office/drawing/2014/main" id="{32C9DDB0-B409-405B-B2D3-B58DCE910FF0}"/>
              </a:ext>
            </a:extLst>
          </p:cNvPr>
          <p:cNvSpPr>
            <a:spLocks noGrp="1"/>
          </p:cNvSpPr>
          <p:nvPr>
            <p:ph type="body" sz="half" idx="2"/>
          </p:nvPr>
        </p:nvSpPr>
        <p:spPr>
          <a:xfrm>
            <a:off x="209512" y="2677786"/>
            <a:ext cx="5276888" cy="1900564"/>
          </a:xfrm>
        </p:spPr>
        <p:txBody>
          <a:bodyPr>
            <a:normAutofit/>
          </a:bodyPr>
          <a:lstStyle/>
          <a:p>
            <a:r>
              <a:rPr lang="nl-NL" b="1" i="0" dirty="0">
                <a:solidFill>
                  <a:srgbClr val="000000"/>
                </a:solidFill>
                <a:effectLst/>
                <a:latin typeface="Lato" panose="020B0604020202020204" pitchFamily="34" charset="0"/>
              </a:rPr>
              <a:t>12 basissleutelwoorden </a:t>
            </a:r>
            <a:r>
              <a:rPr lang="nl-NL" b="0" i="0" dirty="0">
                <a:solidFill>
                  <a:srgbClr val="000000"/>
                </a:solidFill>
                <a:effectLst/>
                <a:latin typeface="Lato" panose="020B0604020202020204" pitchFamily="34" charset="0"/>
              </a:rPr>
              <a:t>: </a:t>
            </a:r>
            <a:r>
              <a:rPr lang="nl-NL" b="0" i="1" dirty="0">
                <a:solidFill>
                  <a:srgbClr val="000000"/>
                </a:solidFill>
                <a:effectLst/>
                <a:latin typeface="Lato" panose="020B0604020202020204" pitchFamily="34" charset="0"/>
              </a:rPr>
              <a:t>ik, </a:t>
            </a:r>
            <a:r>
              <a:rPr lang="nl-NL" b="0" i="1" dirty="0" err="1">
                <a:solidFill>
                  <a:srgbClr val="000000"/>
                </a:solidFill>
                <a:effectLst/>
                <a:latin typeface="Lato" panose="020B0604020202020204" pitchFamily="34" charset="0"/>
              </a:rPr>
              <a:t>an</a:t>
            </a:r>
            <a:r>
              <a:rPr lang="nl-NL" b="0" i="1" dirty="0">
                <a:solidFill>
                  <a:srgbClr val="000000"/>
                </a:solidFill>
                <a:effectLst/>
                <a:latin typeface="Lato" panose="020B0604020202020204" pitchFamily="34" charset="0"/>
              </a:rPr>
              <a:t>, el, eet, aap, ijs, om, uil, oog, uur, uk, af (= </a:t>
            </a:r>
            <a:r>
              <a:rPr lang="nl-NL" b="0" i="0" dirty="0">
                <a:solidFill>
                  <a:srgbClr val="000000"/>
                </a:solidFill>
                <a:effectLst/>
                <a:latin typeface="Lato" panose="020B0604020202020204" pitchFamily="34" charset="0"/>
              </a:rPr>
              <a:t>korte tweeklankwoorden van het km-type). </a:t>
            </a:r>
            <a:r>
              <a:rPr lang="nl-NL" b="0" i="0" dirty="0">
                <a:solidFill>
                  <a:srgbClr val="000000"/>
                </a:solidFill>
                <a:effectLst/>
                <a:latin typeface="Lato" panose="020F0502020204030203" pitchFamily="34" charset="0"/>
              </a:rPr>
              <a:t>Na thema 4 zijn de meest frequente fonemen/grafemen aan bod gekomen.</a:t>
            </a:r>
          </a:p>
          <a:p>
            <a:r>
              <a:rPr lang="nl-NL" b="1" i="0" dirty="0">
                <a:solidFill>
                  <a:srgbClr val="000000"/>
                </a:solidFill>
                <a:effectLst/>
                <a:latin typeface="Lato" panose="020F0502020204030203" pitchFamily="34" charset="0"/>
              </a:rPr>
              <a:t>10 sleutelwoorden </a:t>
            </a:r>
            <a:r>
              <a:rPr lang="nl-NL" b="0" i="0" dirty="0">
                <a:solidFill>
                  <a:srgbClr val="000000"/>
                </a:solidFill>
                <a:effectLst/>
                <a:latin typeface="Lato" panose="020F0502020204030203" pitchFamily="34" charset="0"/>
              </a:rPr>
              <a:t>: </a:t>
            </a:r>
            <a:r>
              <a:rPr lang="nl-NL" b="0" i="1" dirty="0">
                <a:solidFill>
                  <a:srgbClr val="000000"/>
                </a:solidFill>
                <a:effectLst/>
                <a:latin typeface="Lato" panose="020F0502020204030203" pitchFamily="34" charset="0"/>
              </a:rPr>
              <a:t>duif, vis, zak, huis, boek, jas, wiel, reus, hout, schuur </a:t>
            </a:r>
            <a:r>
              <a:rPr lang="nl-NL" b="0" dirty="0">
                <a:solidFill>
                  <a:srgbClr val="000000"/>
                </a:solidFill>
                <a:effectLst/>
                <a:latin typeface="Lato" panose="020F0502020204030203" pitchFamily="34" charset="0"/>
              </a:rPr>
              <a:t>(= 3 klanken </a:t>
            </a:r>
            <a:r>
              <a:rPr lang="nl-NL" b="0" i="0" dirty="0" err="1">
                <a:solidFill>
                  <a:srgbClr val="000000"/>
                </a:solidFill>
                <a:effectLst/>
                <a:latin typeface="Lato" panose="020F0502020204030203" pitchFamily="34" charset="0"/>
              </a:rPr>
              <a:t>mkm</a:t>
            </a:r>
            <a:r>
              <a:rPr lang="nl-NL" b="0" i="0" dirty="0">
                <a:solidFill>
                  <a:srgbClr val="000000"/>
                </a:solidFill>
                <a:effectLst/>
                <a:latin typeface="Lato" panose="020F0502020204030203" pitchFamily="34" charset="0"/>
              </a:rPr>
              <a:t>-type)</a:t>
            </a:r>
            <a:endParaRPr lang="nl-BE" dirty="0"/>
          </a:p>
        </p:txBody>
      </p:sp>
    </p:spTree>
    <p:extLst>
      <p:ext uri="{BB962C8B-B14F-4D97-AF65-F5344CB8AC3E}">
        <p14:creationId xmlns:p14="http://schemas.microsoft.com/office/powerpoint/2010/main" val="33040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F5ED04-02C2-4040-AEC7-916ECA40464E}"/>
              </a:ext>
            </a:extLst>
          </p:cNvPr>
          <p:cNvSpPr>
            <a:spLocks noGrp="1"/>
          </p:cNvSpPr>
          <p:nvPr>
            <p:ph type="title"/>
          </p:nvPr>
        </p:nvSpPr>
        <p:spPr>
          <a:xfrm>
            <a:off x="642257" y="634946"/>
            <a:ext cx="6432434" cy="1450757"/>
          </a:xfrm>
        </p:spPr>
        <p:txBody>
          <a:bodyPr vert="horz" lIns="91440" tIns="45720" rIns="91440" bIns="45720" rtlCol="0" anchor="b">
            <a:normAutofit/>
          </a:bodyPr>
          <a:lstStyle/>
          <a:p>
            <a:r>
              <a:rPr lang="en-US"/>
              <a:t>Tafels en Frans</a:t>
            </a:r>
            <a:endParaRPr lang="en-US" dirty="0"/>
          </a:p>
        </p:txBody>
      </p:sp>
      <p:cxnSp>
        <p:nvCxnSpPr>
          <p:cNvPr id="43" name="Straight Connector 4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E2A367C9-6FB1-46F6-A32C-A6283BBCA118}"/>
              </a:ext>
            </a:extLst>
          </p:cNvPr>
          <p:cNvSpPr txBox="1"/>
          <p:nvPr/>
        </p:nvSpPr>
        <p:spPr>
          <a:xfrm>
            <a:off x="642257" y="2407436"/>
            <a:ext cx="6432434" cy="3461658"/>
          </a:xfrm>
          <a:prstGeom prst="rect">
            <a:avLst/>
          </a:prstGeom>
        </p:spPr>
        <p:txBody>
          <a:bodyPr vert="horz" lIns="0" tIns="45720" rIns="0" bIns="45720" rtlCol="0">
            <a:normAutofit fontScale="92500" lnSpcReduction="10000"/>
          </a:bodyPr>
          <a:lstStyle/>
          <a:p>
            <a:pPr>
              <a:lnSpc>
                <a:spcPct val="90000"/>
              </a:lnSpc>
              <a:spcAft>
                <a:spcPts val="600"/>
              </a:spcAft>
              <a:buFont typeface="Calibri" panose="020F0502020204030204" pitchFamily="34" charset="0"/>
            </a:pPr>
            <a:r>
              <a:rPr lang="en-US" sz="1900" b="1" dirty="0" err="1">
                <a:solidFill>
                  <a:schemeClr val="tx1">
                    <a:lumMod val="75000"/>
                    <a:lumOff val="25000"/>
                  </a:schemeClr>
                </a:solidFill>
              </a:rPr>
              <a:t>Tafels</a:t>
            </a:r>
            <a:r>
              <a:rPr lang="en-US" sz="1900" b="1" dirty="0">
                <a:solidFill>
                  <a:schemeClr val="tx1">
                    <a:lumMod val="75000"/>
                    <a:lumOff val="25000"/>
                  </a:schemeClr>
                </a:solidFill>
              </a:rPr>
              <a:t> …</a:t>
            </a:r>
          </a:p>
          <a:p>
            <a:pPr>
              <a:lnSpc>
                <a:spcPct val="90000"/>
              </a:lnSpc>
              <a:spcAft>
                <a:spcPts val="600"/>
              </a:spcAft>
              <a:buFont typeface="Calibri" panose="020F0502020204030204" pitchFamily="34" charset="0"/>
            </a:pPr>
            <a:r>
              <a:rPr lang="en-US" sz="1900" dirty="0" err="1">
                <a:solidFill>
                  <a:schemeClr val="tx1">
                    <a:lumMod val="75000"/>
                    <a:lumOff val="25000"/>
                  </a:schemeClr>
                </a:solidFill>
              </a:rPr>
              <a:t>zijn</a:t>
            </a:r>
            <a:r>
              <a:rPr lang="en-US" sz="1900" dirty="0">
                <a:solidFill>
                  <a:schemeClr val="tx1">
                    <a:lumMod val="75000"/>
                    <a:lumOff val="25000"/>
                  </a:schemeClr>
                </a:solidFill>
              </a:rPr>
              <a:t> heel </a:t>
            </a:r>
            <a:r>
              <a:rPr lang="en-US" sz="1900" dirty="0" err="1">
                <a:solidFill>
                  <a:schemeClr val="tx1">
                    <a:lumMod val="75000"/>
                    <a:lumOff val="25000"/>
                  </a:schemeClr>
                </a:solidFill>
              </a:rPr>
              <a:t>belangrijk</a:t>
            </a:r>
            <a:r>
              <a:rPr lang="en-US" sz="1900" dirty="0">
                <a:solidFill>
                  <a:schemeClr val="tx1">
                    <a:lumMod val="75000"/>
                    <a:lumOff val="25000"/>
                  </a:schemeClr>
                </a:solidFill>
              </a:rPr>
              <a:t> in het 2</a:t>
            </a:r>
            <a:r>
              <a:rPr lang="en-US" sz="1900" baseline="30000" dirty="0">
                <a:solidFill>
                  <a:schemeClr val="tx1">
                    <a:lumMod val="75000"/>
                    <a:lumOff val="25000"/>
                  </a:schemeClr>
                </a:solidFill>
              </a:rPr>
              <a:t>de</a:t>
            </a:r>
            <a:r>
              <a:rPr lang="en-US" sz="1900" dirty="0">
                <a:solidFill>
                  <a:schemeClr val="tx1">
                    <a:lumMod val="75000"/>
                    <a:lumOff val="25000"/>
                  </a:schemeClr>
                </a:solidFill>
              </a:rPr>
              <a:t> </a:t>
            </a:r>
            <a:r>
              <a:rPr lang="en-US" sz="1900" dirty="0" err="1">
                <a:solidFill>
                  <a:schemeClr val="tx1">
                    <a:lumMod val="75000"/>
                    <a:lumOff val="25000"/>
                  </a:schemeClr>
                </a:solidFill>
              </a:rPr>
              <a:t>leerjaar</a:t>
            </a:r>
            <a:r>
              <a:rPr lang="en-US" sz="1900" dirty="0">
                <a:solidFill>
                  <a:schemeClr val="tx1">
                    <a:lumMod val="75000"/>
                    <a:lumOff val="25000"/>
                  </a:schemeClr>
                </a:solidFill>
              </a:rPr>
              <a:t>! </a:t>
            </a:r>
            <a:br>
              <a:rPr lang="en-US" sz="1900" dirty="0">
                <a:solidFill>
                  <a:schemeClr val="tx1">
                    <a:lumMod val="75000"/>
                    <a:lumOff val="25000"/>
                  </a:schemeClr>
                </a:solidFill>
              </a:rPr>
            </a:br>
            <a:r>
              <a:rPr lang="en-US" sz="1900" dirty="0">
                <a:solidFill>
                  <a:schemeClr val="tx1">
                    <a:lumMod val="75000"/>
                    <a:lumOff val="25000"/>
                  </a:schemeClr>
                </a:solidFill>
              </a:rPr>
              <a:t>We </a:t>
            </a:r>
            <a:r>
              <a:rPr lang="en-US" sz="1900" dirty="0" err="1">
                <a:solidFill>
                  <a:schemeClr val="tx1">
                    <a:lumMod val="75000"/>
                    <a:lumOff val="25000"/>
                  </a:schemeClr>
                </a:solidFill>
              </a:rPr>
              <a:t>beginnen</a:t>
            </a:r>
            <a:r>
              <a:rPr lang="en-US" sz="1900" dirty="0">
                <a:solidFill>
                  <a:schemeClr val="tx1">
                    <a:lumMod val="75000"/>
                    <a:lumOff val="25000"/>
                  </a:schemeClr>
                </a:solidFill>
              </a:rPr>
              <a:t> </a:t>
            </a:r>
            <a:r>
              <a:rPr lang="en-US" sz="1900" dirty="0" err="1">
                <a:solidFill>
                  <a:schemeClr val="tx1">
                    <a:lumMod val="75000"/>
                    <a:lumOff val="25000"/>
                  </a:schemeClr>
                </a:solidFill>
              </a:rPr>
              <a:t>hiermee</a:t>
            </a:r>
            <a:r>
              <a:rPr lang="en-US" sz="1900" dirty="0">
                <a:solidFill>
                  <a:schemeClr val="tx1">
                    <a:lumMod val="75000"/>
                    <a:lumOff val="25000"/>
                  </a:schemeClr>
                </a:solidFill>
              </a:rPr>
              <a:t> </a:t>
            </a:r>
            <a:r>
              <a:rPr lang="en-US" sz="1900" dirty="0" err="1">
                <a:solidFill>
                  <a:schemeClr val="tx1">
                    <a:lumMod val="75000"/>
                    <a:lumOff val="25000"/>
                  </a:schemeClr>
                </a:solidFill>
              </a:rPr>
              <a:t>rond</a:t>
            </a:r>
            <a:r>
              <a:rPr lang="en-US" sz="1900" dirty="0">
                <a:solidFill>
                  <a:schemeClr val="tx1">
                    <a:lumMod val="75000"/>
                    <a:lumOff val="25000"/>
                  </a:schemeClr>
                </a:solidFill>
              </a:rPr>
              <a:t> de </a:t>
            </a:r>
            <a:r>
              <a:rPr lang="en-US" sz="1900" dirty="0" err="1">
                <a:solidFill>
                  <a:schemeClr val="tx1">
                    <a:lumMod val="75000"/>
                    <a:lumOff val="25000"/>
                  </a:schemeClr>
                </a:solidFill>
              </a:rPr>
              <a:t>herfstvakantie</a:t>
            </a:r>
            <a:r>
              <a:rPr lang="en-US" sz="1900" dirty="0">
                <a:solidFill>
                  <a:schemeClr val="tx1">
                    <a:lumMod val="75000"/>
                    <a:lumOff val="25000"/>
                  </a:schemeClr>
                </a:solidFill>
              </a:rPr>
              <a:t>.</a:t>
            </a:r>
            <a:br>
              <a:rPr lang="en-US" sz="1900" dirty="0">
                <a:solidFill>
                  <a:schemeClr val="tx1">
                    <a:lumMod val="75000"/>
                    <a:lumOff val="25000"/>
                  </a:schemeClr>
                </a:solidFill>
              </a:rPr>
            </a:br>
            <a:r>
              <a:rPr lang="en-US" sz="1900" dirty="0">
                <a:solidFill>
                  <a:schemeClr val="tx1">
                    <a:lumMod val="75000"/>
                    <a:lumOff val="25000"/>
                  </a:schemeClr>
                </a:solidFill>
              </a:rPr>
              <a:t>Elke </a:t>
            </a:r>
            <a:r>
              <a:rPr lang="en-US" sz="1900" dirty="0" err="1">
                <a:solidFill>
                  <a:schemeClr val="tx1">
                    <a:lumMod val="75000"/>
                    <a:lumOff val="25000"/>
                  </a:schemeClr>
                </a:solidFill>
              </a:rPr>
              <a:t>dag</a:t>
            </a:r>
            <a:r>
              <a:rPr lang="en-US" sz="1900" dirty="0">
                <a:solidFill>
                  <a:schemeClr val="tx1">
                    <a:lumMod val="75000"/>
                    <a:lumOff val="25000"/>
                  </a:schemeClr>
                </a:solidFill>
              </a:rPr>
              <a:t> </a:t>
            </a:r>
            <a:r>
              <a:rPr lang="en-US" sz="1900" dirty="0" err="1">
                <a:solidFill>
                  <a:schemeClr val="tx1">
                    <a:lumMod val="75000"/>
                    <a:lumOff val="25000"/>
                  </a:schemeClr>
                </a:solidFill>
              </a:rPr>
              <a:t>oefenen</a:t>
            </a:r>
            <a:r>
              <a:rPr lang="en-US" sz="1900" dirty="0">
                <a:solidFill>
                  <a:schemeClr val="tx1">
                    <a:lumMod val="75000"/>
                    <a:lumOff val="25000"/>
                  </a:schemeClr>
                </a:solidFill>
              </a:rPr>
              <a:t> = </a:t>
            </a:r>
            <a:r>
              <a:rPr lang="en-US" sz="1900" dirty="0" err="1">
                <a:solidFill>
                  <a:schemeClr val="tx1">
                    <a:lumMod val="75000"/>
                    <a:lumOff val="25000"/>
                  </a:schemeClr>
                </a:solidFill>
              </a:rPr>
              <a:t>enkel</a:t>
            </a:r>
            <a:r>
              <a:rPr lang="en-US" sz="1900" dirty="0">
                <a:solidFill>
                  <a:schemeClr val="tx1">
                    <a:lumMod val="75000"/>
                    <a:lumOff val="25000"/>
                  </a:schemeClr>
                </a:solidFill>
              </a:rPr>
              <a:t> zo </a:t>
            </a:r>
            <a:r>
              <a:rPr lang="en-US" sz="1900" dirty="0" err="1">
                <a:solidFill>
                  <a:schemeClr val="tx1">
                    <a:lumMod val="75000"/>
                    <a:lumOff val="25000"/>
                  </a:schemeClr>
                </a:solidFill>
              </a:rPr>
              <a:t>zullen</a:t>
            </a:r>
            <a:r>
              <a:rPr lang="en-US" sz="1900" dirty="0">
                <a:solidFill>
                  <a:schemeClr val="tx1">
                    <a:lumMod val="75000"/>
                    <a:lumOff val="25000"/>
                  </a:schemeClr>
                </a:solidFill>
              </a:rPr>
              <a:t> </a:t>
            </a:r>
            <a:r>
              <a:rPr lang="en-US" sz="1900" dirty="0" err="1">
                <a:solidFill>
                  <a:schemeClr val="tx1">
                    <a:lumMod val="75000"/>
                    <a:lumOff val="25000"/>
                  </a:schemeClr>
                </a:solidFill>
              </a:rPr>
              <a:t>ze</a:t>
            </a:r>
            <a:r>
              <a:rPr lang="en-US" sz="1900" dirty="0">
                <a:solidFill>
                  <a:schemeClr val="tx1">
                    <a:lumMod val="75000"/>
                    <a:lumOff val="25000"/>
                  </a:schemeClr>
                </a:solidFill>
              </a:rPr>
              <a:t> </a:t>
            </a:r>
            <a:r>
              <a:rPr lang="en-US" sz="1900" dirty="0" err="1">
                <a:solidFill>
                  <a:schemeClr val="tx1">
                    <a:lumMod val="75000"/>
                    <a:lumOff val="25000"/>
                  </a:schemeClr>
                </a:solidFill>
              </a:rPr>
              <a:t>geautomatiseerd</a:t>
            </a:r>
            <a:r>
              <a:rPr lang="en-US" sz="1900" dirty="0">
                <a:solidFill>
                  <a:schemeClr val="tx1">
                    <a:lumMod val="75000"/>
                    <a:lumOff val="25000"/>
                  </a:schemeClr>
                </a:solidFill>
              </a:rPr>
              <a:t> </a:t>
            </a:r>
            <a:r>
              <a:rPr lang="en-US" sz="1900" dirty="0" err="1">
                <a:solidFill>
                  <a:schemeClr val="tx1">
                    <a:lumMod val="75000"/>
                    <a:lumOff val="25000"/>
                  </a:schemeClr>
                </a:solidFill>
              </a:rPr>
              <a:t>kunnen</a:t>
            </a:r>
            <a:r>
              <a:rPr lang="en-US" sz="1900" dirty="0">
                <a:solidFill>
                  <a:schemeClr val="tx1">
                    <a:lumMod val="75000"/>
                    <a:lumOff val="25000"/>
                  </a:schemeClr>
                </a:solidFill>
              </a:rPr>
              <a:t> </a:t>
            </a:r>
            <a:r>
              <a:rPr lang="en-US" sz="1900" dirty="0" err="1">
                <a:solidFill>
                  <a:schemeClr val="tx1">
                    <a:lumMod val="75000"/>
                    <a:lumOff val="25000"/>
                  </a:schemeClr>
                </a:solidFill>
              </a:rPr>
              <a:t>worden</a:t>
            </a:r>
            <a:r>
              <a:rPr lang="en-US" sz="1900" dirty="0">
                <a:solidFill>
                  <a:schemeClr val="tx1">
                    <a:lumMod val="75000"/>
                    <a:lumOff val="25000"/>
                  </a:schemeClr>
                </a:solidFill>
              </a:rPr>
              <a:t> !</a:t>
            </a:r>
            <a:br>
              <a:rPr lang="en-US" sz="1900" dirty="0">
                <a:solidFill>
                  <a:schemeClr val="tx1">
                    <a:lumMod val="75000"/>
                    <a:lumOff val="25000"/>
                  </a:schemeClr>
                </a:solidFill>
              </a:rPr>
            </a:br>
            <a:endParaRPr lang="en-US" sz="1900" dirty="0">
              <a:solidFill>
                <a:schemeClr val="tx1">
                  <a:lumMod val="75000"/>
                  <a:lumOff val="25000"/>
                </a:schemeClr>
              </a:solidFill>
            </a:endParaRPr>
          </a:p>
          <a:p>
            <a:pPr>
              <a:lnSpc>
                <a:spcPct val="90000"/>
              </a:lnSpc>
              <a:spcAft>
                <a:spcPts val="600"/>
              </a:spcAft>
              <a:buFont typeface="Calibri" panose="020F0502020204030204" pitchFamily="34" charset="0"/>
            </a:pPr>
            <a:r>
              <a:rPr lang="en-US" sz="1900" b="1" dirty="0" err="1">
                <a:solidFill>
                  <a:schemeClr val="tx1">
                    <a:lumMod val="75000"/>
                    <a:lumOff val="25000"/>
                  </a:schemeClr>
                </a:solidFill>
              </a:rPr>
              <a:t>Taalinitiatie</a:t>
            </a:r>
            <a:r>
              <a:rPr lang="en-US" sz="1900" b="1" dirty="0">
                <a:solidFill>
                  <a:schemeClr val="tx1">
                    <a:lumMod val="75000"/>
                    <a:lumOff val="25000"/>
                  </a:schemeClr>
                </a:solidFill>
              </a:rPr>
              <a:t> Frans</a:t>
            </a:r>
          </a:p>
          <a:p>
            <a:pPr>
              <a:lnSpc>
                <a:spcPct val="90000"/>
              </a:lnSpc>
              <a:spcAft>
                <a:spcPts val="600"/>
              </a:spcAft>
              <a:buFont typeface="Calibri" panose="020F0502020204030204" pitchFamily="34" charset="0"/>
            </a:pPr>
            <a:r>
              <a:rPr lang="en-US" sz="1900" dirty="0">
                <a:solidFill>
                  <a:schemeClr val="tx1">
                    <a:lumMod val="75000"/>
                    <a:lumOff val="25000"/>
                  </a:schemeClr>
                </a:solidFill>
              </a:rPr>
              <a:t>Om de 14 </a:t>
            </a:r>
            <a:r>
              <a:rPr lang="en-US" sz="1900" dirty="0" err="1">
                <a:solidFill>
                  <a:schemeClr val="tx1">
                    <a:lumMod val="75000"/>
                    <a:lumOff val="25000"/>
                  </a:schemeClr>
                </a:solidFill>
              </a:rPr>
              <a:t>dagen</a:t>
            </a:r>
            <a:r>
              <a:rPr lang="en-US" sz="1900" dirty="0">
                <a:solidFill>
                  <a:schemeClr val="tx1">
                    <a:lumMod val="75000"/>
                    <a:lumOff val="25000"/>
                  </a:schemeClr>
                </a:solidFill>
              </a:rPr>
              <a:t> (</a:t>
            </a:r>
            <a:r>
              <a:rPr lang="en-US" sz="1900" dirty="0" err="1">
                <a:solidFill>
                  <a:schemeClr val="tx1">
                    <a:lumMod val="75000"/>
                    <a:lumOff val="25000"/>
                  </a:schemeClr>
                </a:solidFill>
              </a:rPr>
              <a:t>als</a:t>
            </a:r>
            <a:r>
              <a:rPr lang="en-US" sz="1900" dirty="0">
                <a:solidFill>
                  <a:schemeClr val="tx1">
                    <a:lumMod val="75000"/>
                    <a:lumOff val="25000"/>
                  </a:schemeClr>
                </a:solidFill>
              </a:rPr>
              <a:t> </a:t>
            </a:r>
            <a:r>
              <a:rPr lang="en-US" sz="1900" dirty="0" err="1">
                <a:solidFill>
                  <a:schemeClr val="tx1">
                    <a:lumMod val="75000"/>
                    <a:lumOff val="25000"/>
                  </a:schemeClr>
                </a:solidFill>
              </a:rPr>
              <a:t>er</a:t>
            </a:r>
            <a:r>
              <a:rPr lang="en-US" sz="1900" dirty="0">
                <a:solidFill>
                  <a:schemeClr val="tx1">
                    <a:lumMod val="75000"/>
                    <a:lumOff val="25000"/>
                  </a:schemeClr>
                </a:solidFill>
              </a:rPr>
              <a:t> </a:t>
            </a:r>
            <a:r>
              <a:rPr lang="en-US" sz="1900" dirty="0" err="1">
                <a:solidFill>
                  <a:schemeClr val="tx1">
                    <a:lumMod val="75000"/>
                    <a:lumOff val="25000"/>
                  </a:schemeClr>
                </a:solidFill>
              </a:rPr>
              <a:t>geen</a:t>
            </a:r>
            <a:r>
              <a:rPr lang="en-US" sz="1900" dirty="0">
                <a:solidFill>
                  <a:schemeClr val="tx1">
                    <a:lumMod val="75000"/>
                    <a:lumOff val="25000"/>
                  </a:schemeClr>
                </a:solidFill>
              </a:rPr>
              <a:t> </a:t>
            </a:r>
            <a:r>
              <a:rPr lang="en-US" sz="1900" dirty="0" err="1">
                <a:solidFill>
                  <a:schemeClr val="tx1">
                    <a:lumMod val="75000"/>
                    <a:lumOff val="25000"/>
                  </a:schemeClr>
                </a:solidFill>
              </a:rPr>
              <a:t>turnen</a:t>
            </a:r>
            <a:r>
              <a:rPr lang="en-US" sz="1900" dirty="0">
                <a:solidFill>
                  <a:schemeClr val="tx1">
                    <a:lumMod val="75000"/>
                    <a:lumOff val="25000"/>
                  </a:schemeClr>
                </a:solidFill>
              </a:rPr>
              <a:t> is) </a:t>
            </a:r>
            <a:r>
              <a:rPr lang="en-US" sz="1900" dirty="0" err="1">
                <a:solidFill>
                  <a:schemeClr val="tx1">
                    <a:lumMod val="75000"/>
                    <a:lumOff val="25000"/>
                  </a:schemeClr>
                </a:solidFill>
              </a:rPr>
              <a:t>wordt</a:t>
            </a:r>
            <a:r>
              <a:rPr lang="en-US" sz="1900" dirty="0">
                <a:solidFill>
                  <a:schemeClr val="tx1">
                    <a:lumMod val="75000"/>
                    <a:lumOff val="25000"/>
                  </a:schemeClr>
                </a:solidFill>
              </a:rPr>
              <a:t> </a:t>
            </a:r>
            <a:r>
              <a:rPr lang="en-US" sz="1900" dirty="0" err="1">
                <a:solidFill>
                  <a:schemeClr val="tx1">
                    <a:lumMod val="75000"/>
                    <a:lumOff val="25000"/>
                  </a:schemeClr>
                </a:solidFill>
              </a:rPr>
              <a:t>er</a:t>
            </a:r>
            <a:r>
              <a:rPr lang="en-US" sz="1900" dirty="0">
                <a:solidFill>
                  <a:schemeClr val="tx1">
                    <a:lumMod val="75000"/>
                    <a:lumOff val="25000"/>
                  </a:schemeClr>
                </a:solidFill>
              </a:rPr>
              <a:t> </a:t>
            </a:r>
            <a:r>
              <a:rPr lang="en-US" sz="1900" dirty="0" err="1">
                <a:solidFill>
                  <a:schemeClr val="tx1">
                    <a:lumMod val="75000"/>
                    <a:lumOff val="25000"/>
                  </a:schemeClr>
                </a:solidFill>
              </a:rPr>
              <a:t>een</a:t>
            </a:r>
            <a:r>
              <a:rPr lang="en-US" sz="1900" dirty="0">
                <a:solidFill>
                  <a:schemeClr val="tx1">
                    <a:lumMod val="75000"/>
                    <a:lumOff val="25000"/>
                  </a:schemeClr>
                </a:solidFill>
              </a:rPr>
              <a:t> </a:t>
            </a:r>
            <a:r>
              <a:rPr lang="en-US" sz="1900" dirty="0" err="1">
                <a:solidFill>
                  <a:schemeClr val="tx1">
                    <a:lumMod val="75000"/>
                    <a:lumOff val="25000"/>
                  </a:schemeClr>
                </a:solidFill>
              </a:rPr>
              <a:t>kleine</a:t>
            </a:r>
            <a:r>
              <a:rPr lang="en-US" sz="1900" dirty="0">
                <a:solidFill>
                  <a:schemeClr val="tx1">
                    <a:lumMod val="75000"/>
                    <a:lumOff val="25000"/>
                  </a:schemeClr>
                </a:solidFill>
              </a:rPr>
              <a:t> </a:t>
            </a:r>
            <a:r>
              <a:rPr lang="en-US" sz="1900" dirty="0" err="1">
                <a:solidFill>
                  <a:schemeClr val="tx1">
                    <a:lumMod val="75000"/>
                    <a:lumOff val="25000"/>
                  </a:schemeClr>
                </a:solidFill>
              </a:rPr>
              <a:t>taalinitiatie</a:t>
            </a:r>
            <a:r>
              <a:rPr lang="en-US" sz="1900" dirty="0">
                <a:solidFill>
                  <a:schemeClr val="tx1">
                    <a:lumMod val="75000"/>
                    <a:lumOff val="25000"/>
                  </a:schemeClr>
                </a:solidFill>
              </a:rPr>
              <a:t> Frans </a:t>
            </a:r>
            <a:r>
              <a:rPr lang="en-US" sz="1900" dirty="0" err="1">
                <a:solidFill>
                  <a:schemeClr val="tx1">
                    <a:lumMod val="75000"/>
                    <a:lumOff val="25000"/>
                  </a:schemeClr>
                </a:solidFill>
              </a:rPr>
              <a:t>voorzien</a:t>
            </a:r>
            <a:r>
              <a:rPr lang="en-US" sz="1900" dirty="0">
                <a:solidFill>
                  <a:schemeClr val="tx1">
                    <a:lumMod val="75000"/>
                    <a:lumOff val="25000"/>
                  </a:schemeClr>
                </a:solidFill>
              </a:rPr>
              <a:t>. </a:t>
            </a:r>
            <a:r>
              <a:rPr lang="en-US" sz="1900" dirty="0" err="1">
                <a:solidFill>
                  <a:schemeClr val="tx1">
                    <a:lumMod val="75000"/>
                    <a:lumOff val="25000"/>
                  </a:schemeClr>
                </a:solidFill>
              </a:rPr>
              <a:t>Spelenderwijs</a:t>
            </a:r>
            <a:r>
              <a:rPr lang="en-US" sz="1900" dirty="0">
                <a:solidFill>
                  <a:schemeClr val="tx1">
                    <a:lumMod val="75000"/>
                    <a:lumOff val="25000"/>
                  </a:schemeClr>
                </a:solidFill>
              </a:rPr>
              <a:t> via </a:t>
            </a:r>
            <a:r>
              <a:rPr lang="en-US" sz="1900" dirty="0" err="1">
                <a:solidFill>
                  <a:schemeClr val="tx1">
                    <a:lumMod val="75000"/>
                    <a:lumOff val="25000"/>
                  </a:schemeClr>
                </a:solidFill>
              </a:rPr>
              <a:t>liedjes</a:t>
            </a:r>
            <a:r>
              <a:rPr lang="en-US" sz="1900" dirty="0">
                <a:solidFill>
                  <a:schemeClr val="tx1">
                    <a:lumMod val="75000"/>
                    <a:lumOff val="25000"/>
                  </a:schemeClr>
                </a:solidFill>
              </a:rPr>
              <a:t>, </a:t>
            </a:r>
            <a:r>
              <a:rPr lang="en-US" sz="1900" dirty="0" err="1">
                <a:solidFill>
                  <a:schemeClr val="tx1">
                    <a:lumMod val="75000"/>
                    <a:lumOff val="25000"/>
                  </a:schemeClr>
                </a:solidFill>
              </a:rPr>
              <a:t>versjes</a:t>
            </a:r>
            <a:r>
              <a:rPr lang="en-US" sz="1900" dirty="0">
                <a:solidFill>
                  <a:schemeClr val="tx1">
                    <a:lumMod val="75000"/>
                    <a:lumOff val="25000"/>
                  </a:schemeClr>
                </a:solidFill>
              </a:rPr>
              <a:t>, </a:t>
            </a:r>
            <a:r>
              <a:rPr lang="en-US" sz="1900" dirty="0" err="1">
                <a:solidFill>
                  <a:schemeClr val="tx1">
                    <a:lumMod val="75000"/>
                    <a:lumOff val="25000"/>
                  </a:schemeClr>
                </a:solidFill>
              </a:rPr>
              <a:t>verhalen</a:t>
            </a:r>
            <a:r>
              <a:rPr lang="en-US" sz="1900" dirty="0">
                <a:solidFill>
                  <a:schemeClr val="tx1">
                    <a:lumMod val="75000"/>
                    <a:lumOff val="25000"/>
                  </a:schemeClr>
                </a:solidFill>
              </a:rPr>
              <a:t>, … </a:t>
            </a:r>
            <a:r>
              <a:rPr lang="en-US" sz="1900" dirty="0" err="1">
                <a:solidFill>
                  <a:schemeClr val="tx1">
                    <a:lumMod val="75000"/>
                    <a:lumOff val="25000"/>
                  </a:schemeClr>
                </a:solidFill>
              </a:rPr>
              <a:t>leren</a:t>
            </a:r>
            <a:r>
              <a:rPr lang="en-US" sz="1900" dirty="0">
                <a:solidFill>
                  <a:schemeClr val="tx1">
                    <a:lumMod val="75000"/>
                    <a:lumOff val="25000"/>
                  </a:schemeClr>
                </a:solidFill>
              </a:rPr>
              <a:t> de </a:t>
            </a:r>
            <a:r>
              <a:rPr lang="en-US" sz="1900" dirty="0" err="1">
                <a:solidFill>
                  <a:schemeClr val="tx1">
                    <a:lumMod val="75000"/>
                    <a:lumOff val="25000"/>
                  </a:schemeClr>
                </a:solidFill>
              </a:rPr>
              <a:t>kinderen</a:t>
            </a:r>
            <a:r>
              <a:rPr lang="en-US" sz="1900" dirty="0">
                <a:solidFill>
                  <a:schemeClr val="tx1">
                    <a:lumMod val="75000"/>
                    <a:lumOff val="25000"/>
                  </a:schemeClr>
                </a:solidFill>
              </a:rPr>
              <a:t> al </a:t>
            </a:r>
            <a:r>
              <a:rPr lang="en-US" sz="1900" dirty="0" err="1">
                <a:solidFill>
                  <a:schemeClr val="tx1">
                    <a:lumMod val="75000"/>
                    <a:lumOff val="25000"/>
                  </a:schemeClr>
                </a:solidFill>
              </a:rPr>
              <a:t>enkele</a:t>
            </a:r>
            <a:r>
              <a:rPr lang="en-US" sz="1900" dirty="0">
                <a:solidFill>
                  <a:schemeClr val="tx1">
                    <a:lumMod val="75000"/>
                    <a:lumOff val="25000"/>
                  </a:schemeClr>
                </a:solidFill>
              </a:rPr>
              <a:t> </a:t>
            </a:r>
            <a:r>
              <a:rPr lang="en-US" sz="1900" dirty="0" err="1">
                <a:solidFill>
                  <a:schemeClr val="tx1">
                    <a:lumMod val="75000"/>
                    <a:lumOff val="25000"/>
                  </a:schemeClr>
                </a:solidFill>
              </a:rPr>
              <a:t>Franse</a:t>
            </a:r>
            <a:r>
              <a:rPr lang="en-US" sz="1900" dirty="0">
                <a:solidFill>
                  <a:schemeClr val="tx1">
                    <a:lumMod val="75000"/>
                    <a:lumOff val="25000"/>
                  </a:schemeClr>
                </a:solidFill>
              </a:rPr>
              <a:t> </a:t>
            </a:r>
            <a:r>
              <a:rPr lang="en-US" sz="1900" dirty="0" err="1">
                <a:solidFill>
                  <a:schemeClr val="tx1">
                    <a:lumMod val="75000"/>
                    <a:lumOff val="25000"/>
                  </a:schemeClr>
                </a:solidFill>
              </a:rPr>
              <a:t>woordjes</a:t>
            </a:r>
            <a:r>
              <a:rPr lang="en-US" sz="1900" dirty="0">
                <a:solidFill>
                  <a:schemeClr val="tx1">
                    <a:lumMod val="75000"/>
                    <a:lumOff val="25000"/>
                  </a:schemeClr>
                </a:solidFill>
              </a:rPr>
              <a:t>.</a:t>
            </a:r>
          </a:p>
          <a:p>
            <a:pPr>
              <a:lnSpc>
                <a:spcPct val="90000"/>
              </a:lnSpc>
              <a:spcAft>
                <a:spcPts val="600"/>
              </a:spcAft>
              <a:buFont typeface="Calibri" panose="020F0502020204030204" pitchFamily="34" charset="0"/>
            </a:pPr>
            <a:endParaRPr lang="en-US" sz="1700" dirty="0">
              <a:solidFill>
                <a:schemeClr val="tx1">
                  <a:lumMod val="75000"/>
                  <a:lumOff val="25000"/>
                </a:schemeClr>
              </a:solidFill>
            </a:endParaRPr>
          </a:p>
          <a:p>
            <a:pPr>
              <a:lnSpc>
                <a:spcPct val="90000"/>
              </a:lnSpc>
              <a:spcAft>
                <a:spcPts val="600"/>
              </a:spcAft>
              <a:buFont typeface="Calibri" panose="020F0502020204030204" pitchFamily="34" charset="0"/>
            </a:pPr>
            <a:r>
              <a:rPr lang="en-US" sz="1700" i="1" dirty="0">
                <a:solidFill>
                  <a:schemeClr val="tx1">
                    <a:lumMod val="75000"/>
                    <a:lumOff val="25000"/>
                  </a:schemeClr>
                </a:solidFill>
              </a:rPr>
              <a:t>(Ter info. De </a:t>
            </a:r>
            <a:r>
              <a:rPr lang="en-US" sz="1700" i="1" dirty="0" err="1">
                <a:solidFill>
                  <a:schemeClr val="tx1">
                    <a:lumMod val="75000"/>
                    <a:lumOff val="25000"/>
                  </a:schemeClr>
                </a:solidFill>
              </a:rPr>
              <a:t>turnregeling</a:t>
            </a:r>
            <a:r>
              <a:rPr lang="en-US" sz="1700" i="1" dirty="0">
                <a:solidFill>
                  <a:schemeClr val="tx1">
                    <a:lumMod val="75000"/>
                    <a:lumOff val="25000"/>
                  </a:schemeClr>
                </a:solidFill>
              </a:rPr>
              <a:t> is </a:t>
            </a:r>
            <a:r>
              <a:rPr lang="en-US" sz="1700" i="1" dirty="0" err="1">
                <a:solidFill>
                  <a:schemeClr val="tx1">
                    <a:lumMod val="75000"/>
                    <a:lumOff val="25000"/>
                  </a:schemeClr>
                </a:solidFill>
              </a:rPr>
              <a:t>ook</a:t>
            </a:r>
            <a:r>
              <a:rPr lang="en-US" sz="1700" i="1" dirty="0">
                <a:solidFill>
                  <a:schemeClr val="tx1">
                    <a:lumMod val="75000"/>
                    <a:lumOff val="25000"/>
                  </a:schemeClr>
                </a:solidFill>
              </a:rPr>
              <a:t> </a:t>
            </a:r>
            <a:r>
              <a:rPr lang="en-US" sz="1700" i="1" dirty="0" err="1">
                <a:solidFill>
                  <a:schemeClr val="tx1">
                    <a:lumMod val="75000"/>
                    <a:lumOff val="25000"/>
                  </a:schemeClr>
                </a:solidFill>
              </a:rPr>
              <a:t>te</a:t>
            </a:r>
            <a:r>
              <a:rPr lang="en-US" sz="1700" i="1" dirty="0">
                <a:solidFill>
                  <a:schemeClr val="tx1">
                    <a:lumMod val="75000"/>
                    <a:lumOff val="25000"/>
                  </a:schemeClr>
                </a:solidFill>
              </a:rPr>
              <a:t> </a:t>
            </a:r>
            <a:r>
              <a:rPr lang="en-US" sz="1700" i="1" dirty="0" err="1">
                <a:solidFill>
                  <a:schemeClr val="tx1">
                    <a:lumMod val="75000"/>
                    <a:lumOff val="25000"/>
                  </a:schemeClr>
                </a:solidFill>
              </a:rPr>
              <a:t>zien</a:t>
            </a:r>
            <a:r>
              <a:rPr lang="en-US" sz="1700" i="1" dirty="0">
                <a:solidFill>
                  <a:schemeClr val="tx1">
                    <a:lumMod val="75000"/>
                    <a:lumOff val="25000"/>
                  </a:schemeClr>
                </a:solidFill>
              </a:rPr>
              <a:t> op de website. </a:t>
            </a:r>
            <a:r>
              <a:rPr lang="en-US" sz="1700" i="1" dirty="0" err="1">
                <a:solidFill>
                  <a:schemeClr val="tx1">
                    <a:lumMod val="75000"/>
                    <a:lumOff val="25000"/>
                  </a:schemeClr>
                </a:solidFill>
              </a:rPr>
              <a:t>Zwemmen</a:t>
            </a:r>
            <a:r>
              <a:rPr lang="en-US" sz="1700" i="1" dirty="0">
                <a:solidFill>
                  <a:schemeClr val="tx1">
                    <a:lumMod val="75000"/>
                    <a:lumOff val="25000"/>
                  </a:schemeClr>
                </a:solidFill>
              </a:rPr>
              <a:t> </a:t>
            </a:r>
            <a:r>
              <a:rPr lang="en-US" sz="1700" i="1" dirty="0" err="1">
                <a:solidFill>
                  <a:schemeClr val="tx1">
                    <a:lumMod val="75000"/>
                    <a:lumOff val="25000"/>
                  </a:schemeClr>
                </a:solidFill>
              </a:rPr>
              <a:t>gaat</a:t>
            </a:r>
            <a:r>
              <a:rPr lang="en-US" sz="1700" i="1" dirty="0">
                <a:solidFill>
                  <a:schemeClr val="tx1">
                    <a:lumMod val="75000"/>
                    <a:lumOff val="25000"/>
                  </a:schemeClr>
                </a:solidFill>
              </a:rPr>
              <a:t> door op </a:t>
            </a:r>
            <a:r>
              <a:rPr lang="en-US" sz="1700" i="1" dirty="0" err="1">
                <a:solidFill>
                  <a:schemeClr val="tx1">
                    <a:lumMod val="75000"/>
                    <a:lumOff val="25000"/>
                  </a:schemeClr>
                </a:solidFill>
              </a:rPr>
              <a:t>dinsdag</a:t>
            </a:r>
            <a:r>
              <a:rPr lang="en-US" sz="1700" i="1" dirty="0">
                <a:solidFill>
                  <a:schemeClr val="tx1">
                    <a:lumMod val="75000"/>
                    <a:lumOff val="25000"/>
                  </a:schemeClr>
                </a:solidFill>
              </a:rPr>
              <a:t>, </a:t>
            </a:r>
            <a:r>
              <a:rPr lang="en-US" sz="1700" i="1" dirty="0" err="1">
                <a:solidFill>
                  <a:schemeClr val="tx1">
                    <a:lumMod val="75000"/>
                    <a:lumOff val="25000"/>
                  </a:schemeClr>
                </a:solidFill>
              </a:rPr>
              <a:t>elke</a:t>
            </a:r>
            <a:r>
              <a:rPr lang="en-US" sz="1700" i="1" dirty="0">
                <a:solidFill>
                  <a:schemeClr val="tx1">
                    <a:lumMod val="75000"/>
                    <a:lumOff val="25000"/>
                  </a:schemeClr>
                </a:solidFill>
              </a:rPr>
              <a:t> week.)</a:t>
            </a:r>
          </a:p>
        </p:txBody>
      </p:sp>
      <p:pic>
        <p:nvPicPr>
          <p:cNvPr id="16" name="Afbeelding 15" descr="Afbeelding met tekening, voedsel, kamer&#10;&#10;Automatisch gegenereerde beschrijving">
            <a:extLst>
              <a:ext uri="{FF2B5EF4-FFF2-40B4-BE49-F238E27FC236}">
                <a16:creationId xmlns:a16="http://schemas.microsoft.com/office/drawing/2014/main" id="{F669E905-5EFF-4362-8B38-E5C35C8FAF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56687" y="959157"/>
            <a:ext cx="4001315" cy="1870615"/>
          </a:xfrm>
          <a:prstGeom prst="rect">
            <a:avLst/>
          </a:prstGeom>
        </p:spPr>
      </p:pic>
      <p:pic>
        <p:nvPicPr>
          <p:cNvPr id="25" name="Afbeelding 24" descr="Afbeelding met tekening&#10;&#10;Automatisch gegenereerde beschrijving">
            <a:extLst>
              <a:ext uri="{FF2B5EF4-FFF2-40B4-BE49-F238E27FC236}">
                <a16:creationId xmlns:a16="http://schemas.microsoft.com/office/drawing/2014/main" id="{AA0C64BE-2163-4020-9BC3-927F097141F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48762" y="3428999"/>
            <a:ext cx="2017162" cy="2525487"/>
          </a:xfrm>
          <a:prstGeom prst="rect">
            <a:avLst/>
          </a:prstGeom>
        </p:spPr>
      </p:pic>
      <p:sp>
        <p:nvSpPr>
          <p:cNvPr id="45" name="Rectangle 4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318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4" name="Afbeelding 3" descr="Afbeelding met voedsel, groente, bord, veel&#10;&#10;Automatisch gegenereerde beschrijving">
            <a:extLst>
              <a:ext uri="{FF2B5EF4-FFF2-40B4-BE49-F238E27FC236}">
                <a16:creationId xmlns:a16="http://schemas.microsoft.com/office/drawing/2014/main" id="{1FF826FB-CEED-45EA-BE93-56857D28715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797" r="1" b="23741"/>
          <a:stretch/>
        </p:blipFill>
        <p:spPr>
          <a:xfrm>
            <a:off x="2843" y="10"/>
            <a:ext cx="12186315" cy="6857990"/>
          </a:xfrm>
          <a:prstGeom prst="rect">
            <a:avLst/>
          </a:prstGeom>
        </p:spPr>
      </p:pic>
      <p:sp>
        <p:nvSpPr>
          <p:cNvPr id="42" name="Rectangle 35">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D36CC3-F85D-4C87-93B7-8AA93A4DE609}"/>
              </a:ext>
            </a:extLst>
          </p:cNvPr>
          <p:cNvSpPr>
            <a:spLocks noGrp="1"/>
          </p:cNvSpPr>
          <p:nvPr>
            <p:ph type="title"/>
          </p:nvPr>
        </p:nvSpPr>
        <p:spPr>
          <a:xfrm>
            <a:off x="948648" y="1419273"/>
            <a:ext cx="3153580" cy="1358188"/>
          </a:xfrm>
        </p:spPr>
        <p:txBody>
          <a:bodyPr>
            <a:normAutofit/>
          </a:bodyPr>
          <a:lstStyle/>
          <a:p>
            <a:r>
              <a:rPr lang="nl-BE" sz="3600">
                <a:solidFill>
                  <a:srgbClr val="FFFFFF"/>
                </a:solidFill>
              </a:rPr>
              <a:t>Feesten</a:t>
            </a:r>
            <a:endParaRPr lang="nl-BE" sz="3600" dirty="0">
              <a:solidFill>
                <a:srgbClr val="FFFFFF"/>
              </a:solidFill>
            </a:endParaRPr>
          </a:p>
        </p:txBody>
      </p:sp>
      <p:cxnSp>
        <p:nvCxnSpPr>
          <p:cNvPr id="43" name="Straight Connector 37">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151FFCFA-E2C7-44C9-8195-FBD415FEB3B7}"/>
              </a:ext>
            </a:extLst>
          </p:cNvPr>
          <p:cNvSpPr>
            <a:spLocks noGrp="1"/>
          </p:cNvSpPr>
          <p:nvPr>
            <p:ph idx="1"/>
          </p:nvPr>
        </p:nvSpPr>
        <p:spPr>
          <a:xfrm>
            <a:off x="948648" y="2978254"/>
            <a:ext cx="3153580" cy="2444238"/>
          </a:xfrm>
        </p:spPr>
        <p:txBody>
          <a:bodyPr>
            <a:noAutofit/>
          </a:bodyPr>
          <a:lstStyle/>
          <a:p>
            <a:r>
              <a:rPr lang="nl-BE" sz="1200" dirty="0">
                <a:solidFill>
                  <a:srgbClr val="FFFFFF"/>
                </a:solidFill>
              </a:rPr>
              <a:t>De viering gaat door op OLH Hemelvaart</a:t>
            </a:r>
            <a:br>
              <a:rPr lang="nl-BE" sz="1200" dirty="0">
                <a:solidFill>
                  <a:srgbClr val="FFFFFF"/>
                </a:solidFill>
              </a:rPr>
            </a:br>
            <a:r>
              <a:rPr lang="nl-BE" sz="1200" b="1" dirty="0">
                <a:solidFill>
                  <a:srgbClr val="FFFFFF"/>
                </a:solidFill>
              </a:rPr>
              <a:t>DONDERDAG 26 MEI</a:t>
            </a:r>
            <a:br>
              <a:rPr lang="nl-BE" sz="1200" b="1" dirty="0">
                <a:solidFill>
                  <a:srgbClr val="FFFFFF"/>
                </a:solidFill>
              </a:rPr>
            </a:br>
            <a:r>
              <a:rPr lang="nl-BE" sz="1200" dirty="0">
                <a:solidFill>
                  <a:srgbClr val="FFFFFF"/>
                </a:solidFill>
              </a:rPr>
              <a:t>Wij betrekken de ouders graag bij deze speciale dag. Een infoavond voor kinderen van het 1</a:t>
            </a:r>
            <a:r>
              <a:rPr lang="nl-BE" sz="1200" baseline="30000" dirty="0">
                <a:solidFill>
                  <a:srgbClr val="FFFFFF"/>
                </a:solidFill>
              </a:rPr>
              <a:t>e</a:t>
            </a:r>
            <a:r>
              <a:rPr lang="nl-BE" sz="1200" dirty="0">
                <a:solidFill>
                  <a:srgbClr val="FFFFFF"/>
                </a:solidFill>
              </a:rPr>
              <a:t> &amp; 2</a:t>
            </a:r>
            <a:r>
              <a:rPr lang="nl-BE" sz="1200" baseline="30000" dirty="0">
                <a:solidFill>
                  <a:srgbClr val="FFFFFF"/>
                </a:solidFill>
              </a:rPr>
              <a:t>e</a:t>
            </a:r>
            <a:r>
              <a:rPr lang="nl-BE" sz="1200" dirty="0">
                <a:solidFill>
                  <a:srgbClr val="FFFFFF"/>
                </a:solidFill>
              </a:rPr>
              <a:t> (</a:t>
            </a:r>
            <a:r>
              <a:rPr lang="nl-BE" sz="1200" dirty="0" err="1">
                <a:solidFill>
                  <a:srgbClr val="FFFFFF"/>
                </a:solidFill>
              </a:rPr>
              <a:t>Vlissegem</a:t>
            </a:r>
            <a:r>
              <a:rPr lang="nl-BE" sz="1200" dirty="0">
                <a:solidFill>
                  <a:srgbClr val="FFFFFF"/>
                </a:solidFill>
              </a:rPr>
              <a:t> / De Haan) zal doorgaan op donderdagavond 10 maart om 20u00</a:t>
            </a:r>
          </a:p>
          <a:p>
            <a:r>
              <a:rPr lang="nl-BE" sz="1200" dirty="0">
                <a:solidFill>
                  <a:srgbClr val="FFFFFF"/>
                </a:solidFill>
              </a:rPr>
              <a:t>We vragen om zo weinig mogelijk individuele traktaties, cake of taart mee te geven voor een </a:t>
            </a:r>
            <a:r>
              <a:rPr lang="nl-BE" sz="1200" b="1" dirty="0">
                <a:solidFill>
                  <a:srgbClr val="FFFFFF"/>
                </a:solidFill>
              </a:rPr>
              <a:t>VERJAARDAG</a:t>
            </a:r>
            <a:r>
              <a:rPr lang="nl-BE" sz="1200" dirty="0">
                <a:solidFill>
                  <a:srgbClr val="FFFFFF"/>
                </a:solidFill>
              </a:rPr>
              <a:t>. Mocht u toch een geschenkje willen voorzien, dan zijn wij heel blij met een leuk klasboek of spel. Uiteraard vieren wij samen deze speciale dag in de klas!</a:t>
            </a:r>
          </a:p>
        </p:txBody>
      </p:sp>
      <p:sp>
        <p:nvSpPr>
          <p:cNvPr id="40" name="Rectangle 39">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551436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4008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A330AB8-A767-46C8-ABEF-2477854EF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0"/>
            <a:ext cx="4901184" cy="4021058"/>
          </a:xfrm>
          <a:prstGeom prst="rect">
            <a:avLst/>
          </a:prstGeom>
          <a:solidFill>
            <a:srgbClr val="734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descr="Afbeelding met vasthouden, voorzijde, zitten, teken&#10;&#10;Automatisch gegenereerde beschrijving">
            <a:extLst>
              <a:ext uri="{FF2B5EF4-FFF2-40B4-BE49-F238E27FC236}">
                <a16:creationId xmlns:a16="http://schemas.microsoft.com/office/drawing/2014/main" id="{BF4F221B-05B6-4379-AA3B-EB27ADFAD9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423" y="401862"/>
            <a:ext cx="3217333" cy="3217333"/>
          </a:xfrm>
          <a:prstGeom prst="rect">
            <a:avLst/>
          </a:prstGeom>
        </p:spPr>
      </p:pic>
      <p:sp>
        <p:nvSpPr>
          <p:cNvPr id="40" name="Rectangle 39">
            <a:extLst>
              <a:ext uri="{FF2B5EF4-FFF2-40B4-BE49-F238E27FC236}">
                <a16:creationId xmlns:a16="http://schemas.microsoft.com/office/drawing/2014/main" id="{88E62604-C40E-4D56-9D66-FD94B0CA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4241249"/>
            <a:ext cx="4901184" cy="2616751"/>
          </a:xfrm>
          <a:prstGeom prst="rect">
            <a:avLst/>
          </a:prstGeom>
          <a:solidFill>
            <a:srgbClr val="734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E6ED5D41-969F-4AEA-B830-174673614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441" y="5121065"/>
            <a:ext cx="4169299" cy="885978"/>
          </a:xfrm>
          <a:prstGeom prst="rect">
            <a:avLst/>
          </a:prstGeom>
        </p:spPr>
      </p:pic>
      <p:sp>
        <p:nvSpPr>
          <p:cNvPr id="13" name="Tekstvak 12">
            <a:extLst>
              <a:ext uri="{FF2B5EF4-FFF2-40B4-BE49-F238E27FC236}">
                <a16:creationId xmlns:a16="http://schemas.microsoft.com/office/drawing/2014/main" id="{10A8CDBA-F92B-4F3C-8AF2-37F6038D51C7}"/>
              </a:ext>
            </a:extLst>
          </p:cNvPr>
          <p:cNvSpPr txBox="1"/>
          <p:nvPr/>
        </p:nvSpPr>
        <p:spPr>
          <a:xfrm>
            <a:off x="6585320" y="2446809"/>
            <a:ext cx="5063457" cy="3619196"/>
          </a:xfrm>
          <a:prstGeom prst="rect">
            <a:avLst/>
          </a:prstGeom>
        </p:spPr>
        <p:txBody>
          <a:bodyPr vert="horz" lIns="0" tIns="45720" rIns="0" bIns="45720" rtlCol="0">
            <a:noAutofit/>
          </a:bodyPr>
          <a:lstStyle/>
          <a:p>
            <a:pPr>
              <a:lnSpc>
                <a:spcPct val="90000"/>
              </a:lnSpc>
              <a:spcAft>
                <a:spcPts val="600"/>
              </a:spcAft>
              <a:buFont typeface="Calibri" panose="020F0502020204030204" pitchFamily="34" charset="0"/>
            </a:pPr>
            <a:r>
              <a:rPr lang="en-US" sz="2000" b="1" dirty="0">
                <a:solidFill>
                  <a:schemeClr val="tx1">
                    <a:lumMod val="75000"/>
                    <a:lumOff val="25000"/>
                  </a:schemeClr>
                </a:solidFill>
              </a:rPr>
              <a:t>WOMBAT – </a:t>
            </a:r>
            <a:r>
              <a:rPr lang="en-US" sz="2000" b="1" dirty="0" err="1">
                <a:solidFill>
                  <a:schemeClr val="tx1">
                    <a:lumMod val="75000"/>
                    <a:lumOff val="25000"/>
                  </a:schemeClr>
                </a:solidFill>
              </a:rPr>
              <a:t>maart-april</a:t>
            </a:r>
            <a:r>
              <a:rPr lang="en-US" sz="2000" b="1" dirty="0">
                <a:solidFill>
                  <a:schemeClr val="tx1">
                    <a:lumMod val="75000"/>
                    <a:lumOff val="25000"/>
                  </a:schemeClr>
                </a:solidFill>
              </a:rPr>
              <a:t> 2022</a:t>
            </a:r>
          </a:p>
          <a:p>
            <a:pPr>
              <a:lnSpc>
                <a:spcPct val="90000"/>
              </a:lnSpc>
              <a:spcAft>
                <a:spcPts val="600"/>
              </a:spcAft>
              <a:buFont typeface="Calibri" panose="020F0502020204030204" pitchFamily="34" charset="0"/>
            </a:pPr>
            <a:br>
              <a:rPr lang="en-US" sz="2000" dirty="0">
                <a:solidFill>
                  <a:schemeClr val="tx1">
                    <a:lumMod val="75000"/>
                    <a:lumOff val="25000"/>
                  </a:schemeClr>
                </a:solidFill>
              </a:rPr>
            </a:br>
            <a:r>
              <a:rPr lang="en-US" sz="2000" dirty="0">
                <a:solidFill>
                  <a:schemeClr val="tx1">
                    <a:lumMod val="75000"/>
                    <a:lumOff val="25000"/>
                  </a:schemeClr>
                </a:solidFill>
              </a:rPr>
              <a:t>Wombat is </a:t>
            </a:r>
            <a:r>
              <a:rPr lang="en-US" sz="2000" dirty="0" err="1">
                <a:solidFill>
                  <a:schemeClr val="tx1">
                    <a:lumMod val="75000"/>
                    <a:lumOff val="25000"/>
                  </a:schemeClr>
                </a:solidFill>
              </a:rPr>
              <a:t>een</a:t>
            </a:r>
            <a:r>
              <a:rPr lang="en-US" sz="2000" dirty="0">
                <a:solidFill>
                  <a:schemeClr val="tx1">
                    <a:lumMod val="75000"/>
                    <a:lumOff val="25000"/>
                  </a:schemeClr>
                </a:solidFill>
              </a:rPr>
              <a:t> van de </a:t>
            </a:r>
            <a:r>
              <a:rPr lang="en-US" sz="2000" dirty="0" err="1">
                <a:solidFill>
                  <a:schemeClr val="tx1">
                    <a:lumMod val="75000"/>
                    <a:lumOff val="25000"/>
                  </a:schemeClr>
                </a:solidFill>
              </a:rPr>
              <a:t>vijf</a:t>
            </a:r>
            <a:r>
              <a:rPr lang="en-US" sz="2000" dirty="0">
                <a:solidFill>
                  <a:schemeClr val="tx1">
                    <a:lumMod val="75000"/>
                    <a:lumOff val="25000"/>
                  </a:schemeClr>
                </a:solidFill>
              </a:rPr>
              <a:t> </a:t>
            </a:r>
            <a:r>
              <a:rPr lang="en-US" sz="2000" dirty="0" err="1">
                <a:solidFill>
                  <a:schemeClr val="tx1">
                    <a:lumMod val="75000"/>
                    <a:lumOff val="25000"/>
                  </a:schemeClr>
                </a:solidFill>
              </a:rPr>
              <a:t>edities</a:t>
            </a:r>
            <a:r>
              <a:rPr lang="en-US" sz="2000" dirty="0">
                <a:solidFill>
                  <a:schemeClr val="tx1">
                    <a:lumMod val="75000"/>
                    <a:lumOff val="25000"/>
                  </a:schemeClr>
                </a:solidFill>
              </a:rPr>
              <a:t> van de </a:t>
            </a:r>
            <a:r>
              <a:rPr lang="en-US" sz="2000" dirty="0" err="1">
                <a:solidFill>
                  <a:schemeClr val="tx1">
                    <a:lumMod val="75000"/>
                    <a:lumOff val="25000"/>
                  </a:schemeClr>
                </a:solidFill>
              </a:rPr>
              <a:t>Kangoeroewedstrijd</a:t>
            </a:r>
            <a:r>
              <a:rPr lang="en-US" sz="2000" dirty="0">
                <a:solidFill>
                  <a:schemeClr val="tx1">
                    <a:lumMod val="75000"/>
                    <a:lumOff val="25000"/>
                  </a:schemeClr>
                </a:solidFill>
              </a:rPr>
              <a:t>. Het is </a:t>
            </a:r>
            <a:r>
              <a:rPr lang="en-US" sz="2000" dirty="0" err="1">
                <a:solidFill>
                  <a:schemeClr val="tx1">
                    <a:lumMod val="75000"/>
                    <a:lumOff val="25000"/>
                  </a:schemeClr>
                </a:solidFill>
              </a:rPr>
              <a:t>speciaal</a:t>
            </a:r>
            <a:r>
              <a:rPr lang="en-US" sz="2000" dirty="0">
                <a:solidFill>
                  <a:schemeClr val="tx1">
                    <a:lumMod val="75000"/>
                    <a:lumOff val="25000"/>
                  </a:schemeClr>
                </a:solidFill>
              </a:rPr>
              <a:t> </a:t>
            </a:r>
            <a:r>
              <a:rPr lang="en-US" sz="2000" dirty="0" err="1">
                <a:solidFill>
                  <a:schemeClr val="tx1">
                    <a:lumMod val="75000"/>
                    <a:lumOff val="25000"/>
                  </a:schemeClr>
                </a:solidFill>
              </a:rPr>
              <a:t>voor</a:t>
            </a:r>
            <a:r>
              <a:rPr lang="en-US" sz="2000" dirty="0">
                <a:solidFill>
                  <a:schemeClr val="tx1">
                    <a:lumMod val="75000"/>
                    <a:lumOff val="25000"/>
                  </a:schemeClr>
                </a:solidFill>
              </a:rPr>
              <a:t> de </a:t>
            </a:r>
            <a:r>
              <a:rPr lang="en-US" sz="2000" dirty="0" err="1">
                <a:solidFill>
                  <a:schemeClr val="tx1">
                    <a:lumMod val="75000"/>
                    <a:lumOff val="25000"/>
                  </a:schemeClr>
                </a:solidFill>
              </a:rPr>
              <a:t>leerlingen</a:t>
            </a:r>
            <a:r>
              <a:rPr lang="en-US" sz="2000" dirty="0">
                <a:solidFill>
                  <a:schemeClr val="tx1">
                    <a:lumMod val="75000"/>
                    <a:lumOff val="25000"/>
                  </a:schemeClr>
                </a:solidFill>
              </a:rPr>
              <a:t> van het </a:t>
            </a:r>
            <a:r>
              <a:rPr lang="en-US" sz="2000" dirty="0" err="1">
                <a:solidFill>
                  <a:schemeClr val="tx1">
                    <a:lumMod val="75000"/>
                    <a:lumOff val="25000"/>
                  </a:schemeClr>
                </a:solidFill>
              </a:rPr>
              <a:t>eerste</a:t>
            </a:r>
            <a:r>
              <a:rPr lang="en-US" sz="2000" dirty="0">
                <a:solidFill>
                  <a:schemeClr val="tx1">
                    <a:lumMod val="75000"/>
                    <a:lumOff val="25000"/>
                  </a:schemeClr>
                </a:solidFill>
              </a:rPr>
              <a:t> </a:t>
            </a:r>
            <a:r>
              <a:rPr lang="en-US" sz="2000" dirty="0" err="1">
                <a:solidFill>
                  <a:schemeClr val="tx1">
                    <a:lumMod val="75000"/>
                    <a:lumOff val="25000"/>
                  </a:schemeClr>
                </a:solidFill>
              </a:rPr>
              <a:t>en</a:t>
            </a:r>
            <a:r>
              <a:rPr lang="en-US" sz="2000" dirty="0">
                <a:solidFill>
                  <a:schemeClr val="tx1">
                    <a:lumMod val="75000"/>
                    <a:lumOff val="25000"/>
                  </a:schemeClr>
                </a:solidFill>
              </a:rPr>
              <a:t> </a:t>
            </a:r>
            <a:r>
              <a:rPr lang="en-US" sz="2000" dirty="0" err="1">
                <a:solidFill>
                  <a:schemeClr val="tx1">
                    <a:lumMod val="75000"/>
                    <a:lumOff val="25000"/>
                  </a:schemeClr>
                </a:solidFill>
              </a:rPr>
              <a:t>tweede</a:t>
            </a:r>
            <a:r>
              <a:rPr lang="en-US" sz="2000" dirty="0">
                <a:solidFill>
                  <a:schemeClr val="tx1">
                    <a:lumMod val="75000"/>
                    <a:lumOff val="25000"/>
                  </a:schemeClr>
                </a:solidFill>
              </a:rPr>
              <a:t> </a:t>
            </a:r>
            <a:r>
              <a:rPr lang="en-US" sz="2000" dirty="0" err="1">
                <a:solidFill>
                  <a:schemeClr val="tx1">
                    <a:lumMod val="75000"/>
                    <a:lumOff val="25000"/>
                  </a:schemeClr>
                </a:solidFill>
              </a:rPr>
              <a:t>leerjaar</a:t>
            </a:r>
            <a:r>
              <a:rPr lang="en-US" sz="2000" dirty="0">
                <a:solidFill>
                  <a:schemeClr val="tx1">
                    <a:lumMod val="75000"/>
                    <a:lumOff val="25000"/>
                  </a:schemeClr>
                </a:solidFill>
              </a:rPr>
              <a:t> </a:t>
            </a:r>
            <a:r>
              <a:rPr lang="en-US" sz="2000" dirty="0" err="1">
                <a:solidFill>
                  <a:schemeClr val="tx1">
                    <a:lumMod val="75000"/>
                    <a:lumOff val="25000"/>
                  </a:schemeClr>
                </a:solidFill>
              </a:rPr>
              <a:t>een</a:t>
            </a:r>
            <a:r>
              <a:rPr lang="en-US" sz="2000" dirty="0">
                <a:solidFill>
                  <a:schemeClr val="tx1">
                    <a:lumMod val="75000"/>
                    <a:lumOff val="25000"/>
                  </a:schemeClr>
                </a:solidFill>
              </a:rPr>
              <a:t> </a:t>
            </a:r>
            <a:r>
              <a:rPr lang="en-US" sz="2000" dirty="0" err="1">
                <a:solidFill>
                  <a:schemeClr val="tx1">
                    <a:lumMod val="75000"/>
                    <a:lumOff val="25000"/>
                  </a:schemeClr>
                </a:solidFill>
              </a:rPr>
              <a:t>eerste</a:t>
            </a:r>
            <a:r>
              <a:rPr lang="en-US" sz="2000" dirty="0">
                <a:solidFill>
                  <a:schemeClr val="tx1">
                    <a:lumMod val="75000"/>
                    <a:lumOff val="25000"/>
                  </a:schemeClr>
                </a:solidFill>
              </a:rPr>
              <a:t> </a:t>
            </a:r>
            <a:r>
              <a:rPr lang="en-US" sz="2000" dirty="0" err="1">
                <a:solidFill>
                  <a:schemeClr val="tx1">
                    <a:lumMod val="75000"/>
                    <a:lumOff val="25000"/>
                  </a:schemeClr>
                </a:solidFill>
              </a:rPr>
              <a:t>kennismaking</a:t>
            </a:r>
            <a:r>
              <a:rPr lang="en-US" sz="2000" dirty="0">
                <a:solidFill>
                  <a:schemeClr val="tx1">
                    <a:lumMod val="75000"/>
                    <a:lumOff val="25000"/>
                  </a:schemeClr>
                </a:solidFill>
              </a:rPr>
              <a:t> met </a:t>
            </a:r>
            <a:r>
              <a:rPr lang="en-US" sz="2000" dirty="0" err="1">
                <a:solidFill>
                  <a:schemeClr val="tx1">
                    <a:lumMod val="75000"/>
                    <a:lumOff val="25000"/>
                  </a:schemeClr>
                </a:solidFill>
              </a:rPr>
              <a:t>rekenen</a:t>
            </a:r>
            <a:r>
              <a:rPr lang="en-US" sz="2000" dirty="0">
                <a:solidFill>
                  <a:schemeClr val="tx1">
                    <a:lumMod val="75000"/>
                    <a:lumOff val="25000"/>
                  </a:schemeClr>
                </a:solidFill>
              </a:rPr>
              <a:t>, </a:t>
            </a:r>
            <a:r>
              <a:rPr lang="en-US" sz="2000" dirty="0" err="1">
                <a:solidFill>
                  <a:schemeClr val="tx1">
                    <a:lumMod val="75000"/>
                    <a:lumOff val="25000"/>
                  </a:schemeClr>
                </a:solidFill>
              </a:rPr>
              <a:t>denken</a:t>
            </a:r>
            <a:r>
              <a:rPr lang="en-US" sz="2000" dirty="0">
                <a:solidFill>
                  <a:schemeClr val="tx1">
                    <a:lumMod val="75000"/>
                    <a:lumOff val="25000"/>
                  </a:schemeClr>
                </a:solidFill>
              </a:rPr>
              <a:t> </a:t>
            </a:r>
            <a:r>
              <a:rPr lang="en-US" sz="2000" dirty="0" err="1">
                <a:solidFill>
                  <a:schemeClr val="tx1">
                    <a:lumMod val="75000"/>
                    <a:lumOff val="25000"/>
                  </a:schemeClr>
                </a:solidFill>
              </a:rPr>
              <a:t>en</a:t>
            </a:r>
            <a:r>
              <a:rPr lang="en-US" sz="2000" dirty="0">
                <a:solidFill>
                  <a:schemeClr val="tx1">
                    <a:lumMod val="75000"/>
                    <a:lumOff val="25000"/>
                  </a:schemeClr>
                </a:solidFill>
              </a:rPr>
              <a:t> </a:t>
            </a:r>
            <a:r>
              <a:rPr lang="en-US" sz="2000" dirty="0" err="1">
                <a:solidFill>
                  <a:schemeClr val="tx1">
                    <a:lumMod val="75000"/>
                    <a:lumOff val="25000"/>
                  </a:schemeClr>
                </a:solidFill>
              </a:rPr>
              <a:t>puzzelen</a:t>
            </a:r>
            <a:r>
              <a:rPr lang="en-US" sz="2000" dirty="0">
                <a:solidFill>
                  <a:schemeClr val="tx1">
                    <a:lumMod val="75000"/>
                    <a:lumOff val="25000"/>
                  </a:schemeClr>
                </a:solidFill>
              </a:rPr>
              <a:t> in </a:t>
            </a:r>
            <a:r>
              <a:rPr lang="en-US" sz="2000" dirty="0" err="1">
                <a:solidFill>
                  <a:schemeClr val="tx1">
                    <a:lumMod val="75000"/>
                    <a:lumOff val="25000"/>
                  </a:schemeClr>
                </a:solidFill>
              </a:rPr>
              <a:t>wedstrijdverband</a:t>
            </a:r>
            <a:r>
              <a:rPr lang="en-US" sz="2000" dirty="0">
                <a:solidFill>
                  <a:schemeClr val="tx1">
                    <a:lumMod val="75000"/>
                    <a:lumOff val="25000"/>
                  </a:schemeClr>
                </a:solidFill>
              </a:rPr>
              <a:t>. </a:t>
            </a:r>
          </a:p>
          <a:p>
            <a:pPr>
              <a:lnSpc>
                <a:spcPct val="90000"/>
              </a:lnSpc>
              <a:spcAft>
                <a:spcPts val="600"/>
              </a:spcAft>
              <a:buFont typeface="Calibri" panose="020F0502020204030204" pitchFamily="34" charset="0"/>
            </a:pPr>
            <a:endParaRPr lang="en-US" sz="2000" dirty="0">
              <a:solidFill>
                <a:schemeClr val="tx1">
                  <a:lumMod val="75000"/>
                  <a:lumOff val="25000"/>
                </a:schemeClr>
              </a:solidFill>
            </a:endParaRPr>
          </a:p>
          <a:p>
            <a:pPr>
              <a:lnSpc>
                <a:spcPct val="90000"/>
              </a:lnSpc>
              <a:spcAft>
                <a:spcPts val="600"/>
              </a:spcAft>
              <a:buFont typeface="Calibri" panose="020F0502020204030204" pitchFamily="34" charset="0"/>
            </a:pPr>
            <a:r>
              <a:rPr lang="en-US" sz="2000" dirty="0" err="1">
                <a:solidFill>
                  <a:schemeClr val="tx1">
                    <a:lumMod val="75000"/>
                    <a:lumOff val="25000"/>
                  </a:schemeClr>
                </a:solidFill>
              </a:rPr>
              <a:t>Deze</a:t>
            </a:r>
            <a:r>
              <a:rPr lang="en-US" sz="2000" dirty="0">
                <a:solidFill>
                  <a:schemeClr val="tx1">
                    <a:lumMod val="75000"/>
                    <a:lumOff val="25000"/>
                  </a:schemeClr>
                </a:solidFill>
              </a:rPr>
              <a:t> </a:t>
            </a:r>
            <a:r>
              <a:rPr lang="en-US" sz="2000" dirty="0" err="1">
                <a:solidFill>
                  <a:schemeClr val="tx1">
                    <a:lumMod val="75000"/>
                    <a:lumOff val="25000"/>
                  </a:schemeClr>
                </a:solidFill>
              </a:rPr>
              <a:t>toffe</a:t>
            </a:r>
            <a:r>
              <a:rPr lang="en-US" sz="2000" dirty="0">
                <a:solidFill>
                  <a:schemeClr val="tx1">
                    <a:lumMod val="75000"/>
                    <a:lumOff val="25000"/>
                  </a:schemeClr>
                </a:solidFill>
              </a:rPr>
              <a:t> </a:t>
            </a:r>
            <a:r>
              <a:rPr lang="en-US" sz="2000" dirty="0" err="1">
                <a:solidFill>
                  <a:schemeClr val="tx1">
                    <a:lumMod val="75000"/>
                    <a:lumOff val="25000"/>
                  </a:schemeClr>
                </a:solidFill>
              </a:rPr>
              <a:t>rekenraadsels</a:t>
            </a:r>
            <a:r>
              <a:rPr lang="en-US" sz="2000" dirty="0">
                <a:solidFill>
                  <a:schemeClr val="tx1">
                    <a:lumMod val="75000"/>
                    <a:lumOff val="25000"/>
                  </a:schemeClr>
                </a:solidFill>
              </a:rPr>
              <a:t> </a:t>
            </a:r>
            <a:r>
              <a:rPr lang="en-US" sz="2000" dirty="0" err="1">
                <a:solidFill>
                  <a:schemeClr val="tx1">
                    <a:lumMod val="75000"/>
                    <a:lumOff val="25000"/>
                  </a:schemeClr>
                </a:solidFill>
              </a:rPr>
              <a:t>worden</a:t>
            </a:r>
            <a:r>
              <a:rPr lang="en-US" sz="2000" dirty="0">
                <a:solidFill>
                  <a:schemeClr val="tx1">
                    <a:lumMod val="75000"/>
                    <a:lumOff val="25000"/>
                  </a:schemeClr>
                </a:solidFill>
              </a:rPr>
              <a:t> </a:t>
            </a:r>
            <a:r>
              <a:rPr lang="en-US" sz="2000" dirty="0" err="1">
                <a:solidFill>
                  <a:schemeClr val="tx1">
                    <a:lumMod val="75000"/>
                    <a:lumOff val="25000"/>
                  </a:schemeClr>
                </a:solidFill>
              </a:rPr>
              <a:t>onder</a:t>
            </a:r>
            <a:r>
              <a:rPr lang="en-US" sz="2000" dirty="0">
                <a:solidFill>
                  <a:schemeClr val="tx1">
                    <a:lumMod val="75000"/>
                    <a:lumOff val="25000"/>
                  </a:schemeClr>
                </a:solidFill>
              </a:rPr>
              <a:t> </a:t>
            </a:r>
            <a:r>
              <a:rPr lang="en-US" sz="2000" dirty="0" err="1">
                <a:solidFill>
                  <a:schemeClr val="tx1">
                    <a:lumMod val="75000"/>
                    <a:lumOff val="25000"/>
                  </a:schemeClr>
                </a:solidFill>
              </a:rPr>
              <a:t>volledige</a:t>
            </a:r>
            <a:r>
              <a:rPr lang="en-US" sz="2000" dirty="0">
                <a:solidFill>
                  <a:schemeClr val="tx1">
                    <a:lumMod val="75000"/>
                    <a:lumOff val="25000"/>
                  </a:schemeClr>
                </a:solidFill>
              </a:rPr>
              <a:t> </a:t>
            </a:r>
            <a:r>
              <a:rPr lang="en-US" sz="2000" dirty="0" err="1">
                <a:solidFill>
                  <a:schemeClr val="tx1">
                    <a:lumMod val="75000"/>
                    <a:lumOff val="25000"/>
                  </a:schemeClr>
                </a:solidFill>
              </a:rPr>
              <a:t>begeleiding</a:t>
            </a:r>
            <a:r>
              <a:rPr lang="en-US" sz="2000" dirty="0">
                <a:solidFill>
                  <a:schemeClr val="tx1">
                    <a:lumMod val="75000"/>
                    <a:lumOff val="25000"/>
                  </a:schemeClr>
                </a:solidFill>
              </a:rPr>
              <a:t> van de </a:t>
            </a:r>
            <a:r>
              <a:rPr lang="en-US" sz="2000" dirty="0" err="1">
                <a:solidFill>
                  <a:schemeClr val="tx1">
                    <a:lumMod val="75000"/>
                    <a:lumOff val="25000"/>
                  </a:schemeClr>
                </a:solidFill>
              </a:rPr>
              <a:t>leerkracht</a:t>
            </a:r>
            <a:r>
              <a:rPr lang="en-US" sz="2000" dirty="0">
                <a:solidFill>
                  <a:schemeClr val="tx1">
                    <a:lumMod val="75000"/>
                    <a:lumOff val="25000"/>
                  </a:schemeClr>
                </a:solidFill>
              </a:rPr>
              <a:t> </a:t>
            </a:r>
            <a:r>
              <a:rPr lang="en-US" sz="2000" dirty="0" err="1">
                <a:solidFill>
                  <a:schemeClr val="tx1">
                    <a:lumMod val="75000"/>
                    <a:lumOff val="25000"/>
                  </a:schemeClr>
                </a:solidFill>
              </a:rPr>
              <a:t>afgewerkt</a:t>
            </a:r>
            <a:r>
              <a:rPr lang="en-US" sz="2000" dirty="0">
                <a:solidFill>
                  <a:schemeClr val="tx1">
                    <a:lumMod val="75000"/>
                    <a:lumOff val="25000"/>
                  </a:schemeClr>
                </a:solidFill>
              </a:rPr>
              <a:t>!</a:t>
            </a:r>
          </a:p>
        </p:txBody>
      </p:sp>
    </p:spTree>
    <p:extLst>
      <p:ext uri="{BB962C8B-B14F-4D97-AF65-F5344CB8AC3E}">
        <p14:creationId xmlns:p14="http://schemas.microsoft.com/office/powerpoint/2010/main" val="21891193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1447</Words>
  <Application>Microsoft Office PowerPoint</Application>
  <PresentationFormat>Breedbeeld</PresentationFormat>
  <Paragraphs>80</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Calibri</vt:lpstr>
      <vt:lpstr>Calibri Light</vt:lpstr>
      <vt:lpstr>Lato</vt:lpstr>
      <vt:lpstr>Open Sans</vt:lpstr>
      <vt:lpstr>RetrospectVTI</vt:lpstr>
      <vt:lpstr>WELKOM</vt:lpstr>
      <vt:lpstr>Leerkracht wordt coach</vt:lpstr>
      <vt:lpstr>Even kennismaken</vt:lpstr>
      <vt:lpstr>In de klas</vt:lpstr>
      <vt:lpstr>boeken (en) lezen</vt:lpstr>
      <vt:lpstr>Ik lees met hup en aap juf Anneke vertelt over leesplezier met hup en aap</vt:lpstr>
      <vt:lpstr>Tafels en Frans</vt:lpstr>
      <vt:lpstr>Feesten</vt:lpstr>
      <vt:lpstr>PowerPoint-presentatie</vt:lpstr>
      <vt:lpstr>Rekenen &amp; 3-sporen</vt:lpstr>
      <vt:lpstr>WERO &amp;  andere projecten</vt:lpstr>
      <vt:lpstr>Huiswerk?</vt:lpstr>
      <vt:lpstr>Post …</vt:lpstr>
      <vt:lpstr>Tips</vt:lpstr>
      <vt:lpstr>Belangrijke data en meer …</vt:lpstr>
      <vt:lpstr>Nog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Evelien Baete</dc:creator>
  <cp:lastModifiedBy>Evelien Baete</cp:lastModifiedBy>
  <cp:revision>2</cp:revision>
  <dcterms:created xsi:type="dcterms:W3CDTF">2020-09-02T18:01:50Z</dcterms:created>
  <dcterms:modified xsi:type="dcterms:W3CDTF">2021-09-14T10:35:15Z</dcterms:modified>
</cp:coreProperties>
</file>